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  <p:sldMasterId id="2147483672" r:id="rId2"/>
    <p:sldMasterId id="2147483673" r:id="rId3"/>
    <p:sldMasterId id="2147483674" r:id="rId4"/>
  </p:sldMasterIdLst>
  <p:notesMasterIdLst>
    <p:notesMasterId r:id="rId33"/>
  </p:notesMasterIdLst>
  <p:sldIdLst>
    <p:sldId id="260" r:id="rId5"/>
    <p:sldId id="784" r:id="rId6"/>
    <p:sldId id="755" r:id="rId7"/>
    <p:sldId id="277" r:id="rId8"/>
    <p:sldId id="797" r:id="rId9"/>
    <p:sldId id="795" r:id="rId10"/>
    <p:sldId id="796" r:id="rId11"/>
    <p:sldId id="782" r:id="rId12"/>
    <p:sldId id="799" r:id="rId13"/>
    <p:sldId id="811" r:id="rId14"/>
    <p:sldId id="800" r:id="rId15"/>
    <p:sldId id="801" r:id="rId16"/>
    <p:sldId id="802" r:id="rId17"/>
    <p:sldId id="812" r:id="rId18"/>
    <p:sldId id="805" r:id="rId19"/>
    <p:sldId id="837" r:id="rId20"/>
    <p:sldId id="839" r:id="rId21"/>
    <p:sldId id="838" r:id="rId22"/>
    <p:sldId id="804" r:id="rId23"/>
    <p:sldId id="652" r:id="rId24"/>
    <p:sldId id="725" r:id="rId25"/>
    <p:sldId id="726" r:id="rId26"/>
    <p:sldId id="731" r:id="rId27"/>
    <p:sldId id="727" r:id="rId28"/>
    <p:sldId id="685" r:id="rId29"/>
    <p:sldId id="686" r:id="rId30"/>
    <p:sldId id="728" r:id="rId31"/>
    <p:sldId id="783" r:id="rId32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E913D0-C107-4DBD-9841-EE67A39A3478}">
  <a:tblStyle styleId="{65E913D0-C107-4DBD-9841-EE67A39A347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tcBdr/>
        <a:fill>
          <a:solidFill>
            <a:srgbClr val="FE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582" autoAdjust="0"/>
  </p:normalViewPr>
  <p:slideViewPr>
    <p:cSldViewPr snapToGrid="0">
      <p:cViewPr varScale="1">
        <p:scale>
          <a:sx n="83" d="100"/>
          <a:sy n="83" d="100"/>
        </p:scale>
        <p:origin x="1406" y="-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23"/>
    </p:cViewPr>
  </p:sorterViewPr>
  <p:notesViewPr>
    <p:cSldViewPr snapToGrid="0">
      <p:cViewPr varScale="1">
        <p:scale>
          <a:sx n="43" d="100"/>
          <a:sy n="43" d="100"/>
        </p:scale>
        <p:origin x="174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C2056-6A3E-4D5B-AB92-2021030610AE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9C71A046-3232-49BB-9661-91581AF75070}">
      <dgm:prSet custT="1"/>
      <dgm:spPr/>
      <dgm:t>
        <a:bodyPr/>
        <a:lstStyle/>
        <a:p>
          <a:r>
            <a:rPr lang="pl-PL" sz="1350" b="1" dirty="0">
              <a:latin typeface="Calibri" panose="020F0502020204030204" pitchFamily="34" charset="0"/>
              <a:cs typeface="Calibri" panose="020F0502020204030204" pitchFamily="34" charset="0"/>
            </a:rPr>
            <a:t>Priorytet 1. </a:t>
          </a:r>
          <a:r>
            <a:rPr lang="pl-PL" sz="1350" b="0" dirty="0">
              <a:latin typeface="Calibri" panose="020F0502020204030204" pitchFamily="34" charset="0"/>
              <a:cs typeface="Calibri" panose="020F0502020204030204" pitchFamily="34" charset="0"/>
            </a:rPr>
            <a:t>Konkurencyjna gospodarka</a:t>
          </a:r>
        </a:p>
      </dgm:t>
    </dgm:pt>
    <dgm:pt modelId="{89E93A19-6CD6-4492-BB63-93C6A0395027}" type="parTrans" cxnId="{FBEE82E0-ECB3-4736-B6AF-5B73F4D58EB8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CD8665-0612-4185-B1F3-18956A647E0E}" type="sibTrans" cxnId="{FBEE82E0-ECB3-4736-B6AF-5B73F4D58EB8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A92476-F2B1-48A5-A3DB-C01B19BCB3E0}">
      <dgm:prSet custT="1"/>
      <dgm:spPr/>
      <dgm:t>
        <a:bodyPr/>
        <a:lstStyle/>
        <a:p>
          <a:r>
            <a:rPr lang="pl-PL" sz="1350" b="1" dirty="0">
              <a:latin typeface="Calibri" panose="020F0502020204030204" pitchFamily="34" charset="0"/>
              <a:cs typeface="Calibri" panose="020F0502020204030204" pitchFamily="34" charset="0"/>
            </a:rPr>
            <a:t>Priorytet 2. </a:t>
          </a:r>
          <a:r>
            <a:rPr lang="pl-PL" sz="1350" b="0" dirty="0">
              <a:latin typeface="Calibri" panose="020F0502020204030204" pitchFamily="34" charset="0"/>
              <a:cs typeface="Calibri" panose="020F0502020204030204" pitchFamily="34" charset="0"/>
            </a:rPr>
            <a:t>Region przyjazny dla środowiska</a:t>
          </a:r>
        </a:p>
      </dgm:t>
    </dgm:pt>
    <dgm:pt modelId="{2D091BAC-77DF-4160-BF62-E369444A7269}" type="parTrans" cxnId="{44944C39-EE1C-440A-A0AC-696F65B46B4C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D42949-E3C9-4BFF-8CAC-04987186DFE6}" type="sibTrans" cxnId="{44944C39-EE1C-440A-A0AC-696F65B46B4C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15D0E7-1F67-4EDB-B346-C579BD0CA8F1}">
      <dgm:prSet custT="1"/>
      <dgm:spPr/>
      <dgm:t>
        <a:bodyPr/>
        <a:lstStyle/>
        <a:p>
          <a:r>
            <a:rPr lang="pl-PL" sz="1350" b="1" dirty="0">
              <a:latin typeface="Calibri" panose="020F0502020204030204" pitchFamily="34" charset="0"/>
              <a:cs typeface="Calibri" panose="020F0502020204030204" pitchFamily="34" charset="0"/>
            </a:rPr>
            <a:t>Priorytet 3. </a:t>
          </a:r>
          <a:r>
            <a:rPr lang="pl-PL" sz="1350" b="0" dirty="0">
              <a:latin typeface="Calibri" panose="020F0502020204030204" pitchFamily="34" charset="0"/>
              <a:cs typeface="Calibri" panose="020F0502020204030204" pitchFamily="34" charset="0"/>
            </a:rPr>
            <a:t>Mobilność miejska</a:t>
          </a:r>
        </a:p>
      </dgm:t>
    </dgm:pt>
    <dgm:pt modelId="{9AA50C68-4A2A-47FF-BC15-4C059185C3DD}" type="parTrans" cxnId="{0988A7CB-FFC6-4DA3-8EEC-9DA64D53A8AE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1AAA61-F240-4F84-9009-A203821A3F65}" type="sibTrans" cxnId="{0988A7CB-FFC6-4DA3-8EEC-9DA64D53A8AE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05087C-DCF6-45D5-828B-4391D225027E}">
      <dgm:prSet custT="1"/>
      <dgm:spPr/>
      <dgm:t>
        <a:bodyPr/>
        <a:lstStyle/>
        <a:p>
          <a:r>
            <a:rPr lang="pl-PL" sz="1350" b="1" dirty="0">
              <a:latin typeface="Calibri" panose="020F0502020204030204" pitchFamily="34" charset="0"/>
              <a:cs typeface="Calibri" panose="020F0502020204030204" pitchFamily="34" charset="0"/>
            </a:rPr>
            <a:t>Priorytet 4. </a:t>
          </a:r>
          <a:r>
            <a:rPr lang="pl-PL" sz="1350" b="0" dirty="0">
              <a:latin typeface="Calibri" panose="020F0502020204030204" pitchFamily="34" charset="0"/>
              <a:cs typeface="Calibri" panose="020F0502020204030204" pitchFamily="34" charset="0"/>
            </a:rPr>
            <a:t>Dostępne świętokrzyskie</a:t>
          </a:r>
        </a:p>
      </dgm:t>
    </dgm:pt>
    <dgm:pt modelId="{8D7B9D91-421B-4E87-B242-46BF346327F6}" type="parTrans" cxnId="{24003D35-4CB6-4CFD-868E-C22E0EDB856F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50790A-0C55-4116-ABCB-03551680E75C}" type="sibTrans" cxnId="{24003D35-4CB6-4CFD-868E-C22E0EDB856F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20D871-598F-4938-B9D3-19CB5C478EB9}">
      <dgm:prSet custT="1"/>
      <dgm:spPr/>
      <dgm:t>
        <a:bodyPr/>
        <a:lstStyle/>
        <a:p>
          <a:r>
            <a:rPr lang="pl-PL" sz="1350" b="1" dirty="0">
              <a:latin typeface="Calibri" panose="020F0502020204030204" pitchFamily="34" charset="0"/>
              <a:cs typeface="Calibri" panose="020F0502020204030204" pitchFamily="34" charset="0"/>
            </a:rPr>
            <a:t>Priorytet 5. </a:t>
          </a:r>
          <a:r>
            <a:rPr lang="pl-PL" sz="1350" b="0" dirty="0">
              <a:latin typeface="Calibri" panose="020F0502020204030204" pitchFamily="34" charset="0"/>
              <a:cs typeface="Calibri" panose="020F0502020204030204" pitchFamily="34" charset="0"/>
            </a:rPr>
            <a:t>Świętokrzyskie dla mieszkańców</a:t>
          </a:r>
        </a:p>
      </dgm:t>
    </dgm:pt>
    <dgm:pt modelId="{A2487D76-9631-4B1F-9518-177528580D8E}" type="parTrans" cxnId="{C57ED816-4CA0-47D3-8300-1BBF27624F38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579439-3862-43B7-8E84-3DEE2F457B15}" type="sibTrans" cxnId="{C57ED816-4CA0-47D3-8300-1BBF27624F38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01C4A9-932E-4699-9D91-CA91A19DEFCB}">
      <dgm:prSet custT="1"/>
      <dgm:spPr/>
      <dgm:t>
        <a:bodyPr/>
        <a:lstStyle/>
        <a:p>
          <a:r>
            <a:rPr lang="pl-PL" sz="1350" b="1" dirty="0">
              <a:latin typeface="Calibri" panose="020F0502020204030204" pitchFamily="34" charset="0"/>
              <a:cs typeface="Calibri" panose="020F0502020204030204" pitchFamily="34" charset="0"/>
            </a:rPr>
            <a:t>Priorytet 6. </a:t>
          </a:r>
          <a:r>
            <a:rPr lang="pl-PL" sz="1350" b="0" dirty="0">
              <a:latin typeface="Calibri" panose="020F0502020204030204" pitchFamily="34" charset="0"/>
              <a:cs typeface="Calibri" panose="020F0502020204030204" pitchFamily="34" charset="0"/>
            </a:rPr>
            <a:t>Wspólnota </a:t>
          </a:r>
          <a:br>
            <a:rPr lang="pl-PL" sz="1350" b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350" b="0" dirty="0">
              <a:latin typeface="Calibri" panose="020F0502020204030204" pitchFamily="34" charset="0"/>
              <a:cs typeface="Calibri" panose="020F0502020204030204" pitchFamily="34" charset="0"/>
            </a:rPr>
            <a:t>i przestrzeń</a:t>
          </a:r>
        </a:p>
      </dgm:t>
    </dgm:pt>
    <dgm:pt modelId="{670A910F-1B63-406D-A230-F9C0C8C5574A}" type="parTrans" cxnId="{BBE5633D-BA58-43C6-AC5C-21238F8DA20D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84B7BA-BF10-48FE-9FF6-8250CBB45600}" type="sibTrans" cxnId="{BBE5633D-BA58-43C6-AC5C-21238F8DA20D}">
      <dgm:prSet/>
      <dgm:spPr/>
      <dgm:t>
        <a:bodyPr/>
        <a:lstStyle/>
        <a:p>
          <a:endParaRPr lang="pl-PL" sz="13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903F61-5EFA-4ACE-A7CB-B29B135388FC}" type="pres">
      <dgm:prSet presAssocID="{0E8C2056-6A3E-4D5B-AB92-2021030610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D20EDD-78C8-410A-BC17-1E8B301E6AE1}" type="pres">
      <dgm:prSet presAssocID="{9C71A046-3232-49BB-9661-91581AF75070}" presName="vertOne" presStyleCnt="0"/>
      <dgm:spPr/>
    </dgm:pt>
    <dgm:pt modelId="{69C8BE2E-EF9C-4D6E-BAE1-C4CD55A6A6F3}" type="pres">
      <dgm:prSet presAssocID="{9C71A046-3232-49BB-9661-91581AF75070}" presName="txOne" presStyleLbl="node0" presStyleIdx="0" presStyleCnt="6">
        <dgm:presLayoutVars>
          <dgm:chPref val="3"/>
        </dgm:presLayoutVars>
      </dgm:prSet>
      <dgm:spPr/>
    </dgm:pt>
    <dgm:pt modelId="{31E02CD8-F6C5-420F-8B2C-8BB2942435F6}" type="pres">
      <dgm:prSet presAssocID="{9C71A046-3232-49BB-9661-91581AF75070}" presName="horzOne" presStyleCnt="0"/>
      <dgm:spPr/>
    </dgm:pt>
    <dgm:pt modelId="{0064F769-DD50-4203-B255-0DCFC3966651}" type="pres">
      <dgm:prSet presAssocID="{A8CD8665-0612-4185-B1F3-18956A647E0E}" presName="sibSpaceOne" presStyleCnt="0"/>
      <dgm:spPr/>
    </dgm:pt>
    <dgm:pt modelId="{AD0CF212-0C0A-4976-AFB1-69E9B41EC741}" type="pres">
      <dgm:prSet presAssocID="{6AA92476-F2B1-48A5-A3DB-C01B19BCB3E0}" presName="vertOne" presStyleCnt="0"/>
      <dgm:spPr/>
    </dgm:pt>
    <dgm:pt modelId="{6EB5B8F0-F6BE-45F8-B07C-EC85F79A6934}" type="pres">
      <dgm:prSet presAssocID="{6AA92476-F2B1-48A5-A3DB-C01B19BCB3E0}" presName="txOne" presStyleLbl="node0" presStyleIdx="1" presStyleCnt="6">
        <dgm:presLayoutVars>
          <dgm:chPref val="3"/>
        </dgm:presLayoutVars>
      </dgm:prSet>
      <dgm:spPr/>
    </dgm:pt>
    <dgm:pt modelId="{D7698BB6-36CD-4AC5-B879-B2584D31D967}" type="pres">
      <dgm:prSet presAssocID="{6AA92476-F2B1-48A5-A3DB-C01B19BCB3E0}" presName="horzOne" presStyleCnt="0"/>
      <dgm:spPr/>
    </dgm:pt>
    <dgm:pt modelId="{42BB4F09-A9F0-4078-AD92-F5F5547C0FAC}" type="pres">
      <dgm:prSet presAssocID="{12D42949-E3C9-4BFF-8CAC-04987186DFE6}" presName="sibSpaceOne" presStyleCnt="0"/>
      <dgm:spPr/>
    </dgm:pt>
    <dgm:pt modelId="{322C5A02-0C56-471B-ABD0-2F186893BFD9}" type="pres">
      <dgm:prSet presAssocID="{6C15D0E7-1F67-4EDB-B346-C579BD0CA8F1}" presName="vertOne" presStyleCnt="0"/>
      <dgm:spPr/>
    </dgm:pt>
    <dgm:pt modelId="{93264B71-A09C-4EB3-9CF0-F90DDF08301C}" type="pres">
      <dgm:prSet presAssocID="{6C15D0E7-1F67-4EDB-B346-C579BD0CA8F1}" presName="txOne" presStyleLbl="node0" presStyleIdx="2" presStyleCnt="6">
        <dgm:presLayoutVars>
          <dgm:chPref val="3"/>
        </dgm:presLayoutVars>
      </dgm:prSet>
      <dgm:spPr/>
    </dgm:pt>
    <dgm:pt modelId="{1CD1BE20-90C3-4C76-A343-2C723AE8B8E6}" type="pres">
      <dgm:prSet presAssocID="{6C15D0E7-1F67-4EDB-B346-C579BD0CA8F1}" presName="horzOne" presStyleCnt="0"/>
      <dgm:spPr/>
    </dgm:pt>
    <dgm:pt modelId="{ABC56161-3F77-427D-84A9-C69729EF084F}" type="pres">
      <dgm:prSet presAssocID="{FD1AAA61-F240-4F84-9009-A203821A3F65}" presName="sibSpaceOne" presStyleCnt="0"/>
      <dgm:spPr/>
    </dgm:pt>
    <dgm:pt modelId="{4A3743AD-EE36-415D-8EE5-4AA885E3B18F}" type="pres">
      <dgm:prSet presAssocID="{F705087C-DCF6-45D5-828B-4391D225027E}" presName="vertOne" presStyleCnt="0"/>
      <dgm:spPr/>
    </dgm:pt>
    <dgm:pt modelId="{6DD5BC1F-7F92-4862-811E-1B9C61160DCA}" type="pres">
      <dgm:prSet presAssocID="{F705087C-DCF6-45D5-828B-4391D225027E}" presName="txOne" presStyleLbl="node0" presStyleIdx="3" presStyleCnt="6">
        <dgm:presLayoutVars>
          <dgm:chPref val="3"/>
        </dgm:presLayoutVars>
      </dgm:prSet>
      <dgm:spPr/>
    </dgm:pt>
    <dgm:pt modelId="{6BA31C0D-D42C-40D0-A206-B3351EA802B2}" type="pres">
      <dgm:prSet presAssocID="{F705087C-DCF6-45D5-828B-4391D225027E}" presName="horzOne" presStyleCnt="0"/>
      <dgm:spPr/>
    </dgm:pt>
    <dgm:pt modelId="{577B28EF-6D3D-4F10-80A3-34186D7F03F7}" type="pres">
      <dgm:prSet presAssocID="{3C50790A-0C55-4116-ABCB-03551680E75C}" presName="sibSpaceOne" presStyleCnt="0"/>
      <dgm:spPr/>
    </dgm:pt>
    <dgm:pt modelId="{315771D7-BA7F-4476-8422-3902FF400A67}" type="pres">
      <dgm:prSet presAssocID="{C620D871-598F-4938-B9D3-19CB5C478EB9}" presName="vertOne" presStyleCnt="0"/>
      <dgm:spPr/>
    </dgm:pt>
    <dgm:pt modelId="{597480E4-84F2-4D88-AC54-50E5560FE05C}" type="pres">
      <dgm:prSet presAssocID="{C620D871-598F-4938-B9D3-19CB5C478EB9}" presName="txOne" presStyleLbl="node0" presStyleIdx="4" presStyleCnt="6">
        <dgm:presLayoutVars>
          <dgm:chPref val="3"/>
        </dgm:presLayoutVars>
      </dgm:prSet>
      <dgm:spPr/>
    </dgm:pt>
    <dgm:pt modelId="{E1B4E597-5F12-4D58-8334-4047E6B6E1C4}" type="pres">
      <dgm:prSet presAssocID="{C620D871-598F-4938-B9D3-19CB5C478EB9}" presName="horzOne" presStyleCnt="0"/>
      <dgm:spPr/>
    </dgm:pt>
    <dgm:pt modelId="{25B87E5F-1772-4A9B-9B93-D36E215E2244}" type="pres">
      <dgm:prSet presAssocID="{FC579439-3862-43B7-8E84-3DEE2F457B15}" presName="sibSpaceOne" presStyleCnt="0"/>
      <dgm:spPr/>
    </dgm:pt>
    <dgm:pt modelId="{9D4584F5-0277-4CB1-8005-ECC407AB9064}" type="pres">
      <dgm:prSet presAssocID="{0A01C4A9-932E-4699-9D91-CA91A19DEFCB}" presName="vertOne" presStyleCnt="0"/>
      <dgm:spPr/>
    </dgm:pt>
    <dgm:pt modelId="{8784345D-94EE-4914-AE28-A6D16ABC46CF}" type="pres">
      <dgm:prSet presAssocID="{0A01C4A9-932E-4699-9D91-CA91A19DEFCB}" presName="txOne" presStyleLbl="node0" presStyleIdx="5" presStyleCnt="6">
        <dgm:presLayoutVars>
          <dgm:chPref val="3"/>
        </dgm:presLayoutVars>
      </dgm:prSet>
      <dgm:spPr/>
    </dgm:pt>
    <dgm:pt modelId="{75DBC166-EA90-498D-9D41-CB694E454CC0}" type="pres">
      <dgm:prSet presAssocID="{0A01C4A9-932E-4699-9D91-CA91A19DEFCB}" presName="horzOne" presStyleCnt="0"/>
      <dgm:spPr/>
    </dgm:pt>
  </dgm:ptLst>
  <dgm:cxnLst>
    <dgm:cxn modelId="{8716B213-56AC-4C64-8C2C-4E87BEE9D509}" type="presOf" srcId="{0E8C2056-6A3E-4D5B-AB92-2021030610AE}" destId="{57903F61-5EFA-4ACE-A7CB-B29B135388FC}" srcOrd="0" destOrd="0" presId="urn:microsoft.com/office/officeart/2005/8/layout/hierarchy4"/>
    <dgm:cxn modelId="{C57ED816-4CA0-47D3-8300-1BBF27624F38}" srcId="{0E8C2056-6A3E-4D5B-AB92-2021030610AE}" destId="{C620D871-598F-4938-B9D3-19CB5C478EB9}" srcOrd="4" destOrd="0" parTransId="{A2487D76-9631-4B1F-9518-177528580D8E}" sibTransId="{FC579439-3862-43B7-8E84-3DEE2F457B15}"/>
    <dgm:cxn modelId="{24003D35-4CB6-4CFD-868E-C22E0EDB856F}" srcId="{0E8C2056-6A3E-4D5B-AB92-2021030610AE}" destId="{F705087C-DCF6-45D5-828B-4391D225027E}" srcOrd="3" destOrd="0" parTransId="{8D7B9D91-421B-4E87-B242-46BF346327F6}" sibTransId="{3C50790A-0C55-4116-ABCB-03551680E75C}"/>
    <dgm:cxn modelId="{44944C39-EE1C-440A-A0AC-696F65B46B4C}" srcId="{0E8C2056-6A3E-4D5B-AB92-2021030610AE}" destId="{6AA92476-F2B1-48A5-A3DB-C01B19BCB3E0}" srcOrd="1" destOrd="0" parTransId="{2D091BAC-77DF-4160-BF62-E369444A7269}" sibTransId="{12D42949-E3C9-4BFF-8CAC-04987186DFE6}"/>
    <dgm:cxn modelId="{BBE5633D-BA58-43C6-AC5C-21238F8DA20D}" srcId="{0E8C2056-6A3E-4D5B-AB92-2021030610AE}" destId="{0A01C4A9-932E-4699-9D91-CA91A19DEFCB}" srcOrd="5" destOrd="0" parTransId="{670A910F-1B63-406D-A230-F9C0C8C5574A}" sibTransId="{8184B7BA-BF10-48FE-9FF6-8250CBB45600}"/>
    <dgm:cxn modelId="{18772261-531A-431E-B0E5-D07F68EDD475}" type="presOf" srcId="{6AA92476-F2B1-48A5-A3DB-C01B19BCB3E0}" destId="{6EB5B8F0-F6BE-45F8-B07C-EC85F79A6934}" srcOrd="0" destOrd="0" presId="urn:microsoft.com/office/officeart/2005/8/layout/hierarchy4"/>
    <dgm:cxn modelId="{7B93CE6F-4955-4D45-8FEB-4B2000525F44}" type="presOf" srcId="{F705087C-DCF6-45D5-828B-4391D225027E}" destId="{6DD5BC1F-7F92-4862-811E-1B9C61160DCA}" srcOrd="0" destOrd="0" presId="urn:microsoft.com/office/officeart/2005/8/layout/hierarchy4"/>
    <dgm:cxn modelId="{5994A755-56D6-42E1-A5E5-30EB0FDF1626}" type="presOf" srcId="{C620D871-598F-4938-B9D3-19CB5C478EB9}" destId="{597480E4-84F2-4D88-AC54-50E5560FE05C}" srcOrd="0" destOrd="0" presId="urn:microsoft.com/office/officeart/2005/8/layout/hierarchy4"/>
    <dgm:cxn modelId="{05D49687-56EA-474D-B0E7-95C539AD831E}" type="presOf" srcId="{6C15D0E7-1F67-4EDB-B346-C579BD0CA8F1}" destId="{93264B71-A09C-4EB3-9CF0-F90DDF08301C}" srcOrd="0" destOrd="0" presId="urn:microsoft.com/office/officeart/2005/8/layout/hierarchy4"/>
    <dgm:cxn modelId="{62B169A8-B4A9-4DA3-99EE-6A044121E179}" type="presOf" srcId="{9C71A046-3232-49BB-9661-91581AF75070}" destId="{69C8BE2E-EF9C-4D6E-BAE1-C4CD55A6A6F3}" srcOrd="0" destOrd="0" presId="urn:microsoft.com/office/officeart/2005/8/layout/hierarchy4"/>
    <dgm:cxn modelId="{0988A7CB-FFC6-4DA3-8EEC-9DA64D53A8AE}" srcId="{0E8C2056-6A3E-4D5B-AB92-2021030610AE}" destId="{6C15D0E7-1F67-4EDB-B346-C579BD0CA8F1}" srcOrd="2" destOrd="0" parTransId="{9AA50C68-4A2A-47FF-BC15-4C059185C3DD}" sibTransId="{FD1AAA61-F240-4F84-9009-A203821A3F65}"/>
    <dgm:cxn modelId="{FBEE82E0-ECB3-4736-B6AF-5B73F4D58EB8}" srcId="{0E8C2056-6A3E-4D5B-AB92-2021030610AE}" destId="{9C71A046-3232-49BB-9661-91581AF75070}" srcOrd="0" destOrd="0" parTransId="{89E93A19-6CD6-4492-BB63-93C6A0395027}" sibTransId="{A8CD8665-0612-4185-B1F3-18956A647E0E}"/>
    <dgm:cxn modelId="{6B8A18F9-577B-4F89-AE26-248D79ADDCBF}" type="presOf" srcId="{0A01C4A9-932E-4699-9D91-CA91A19DEFCB}" destId="{8784345D-94EE-4914-AE28-A6D16ABC46CF}" srcOrd="0" destOrd="0" presId="urn:microsoft.com/office/officeart/2005/8/layout/hierarchy4"/>
    <dgm:cxn modelId="{695A883C-C674-475C-85D4-2676EAE3BE51}" type="presParOf" srcId="{57903F61-5EFA-4ACE-A7CB-B29B135388FC}" destId="{FED20EDD-78C8-410A-BC17-1E8B301E6AE1}" srcOrd="0" destOrd="0" presId="urn:microsoft.com/office/officeart/2005/8/layout/hierarchy4"/>
    <dgm:cxn modelId="{2C41DBF8-A290-4FCF-AE0F-9646F2EED349}" type="presParOf" srcId="{FED20EDD-78C8-410A-BC17-1E8B301E6AE1}" destId="{69C8BE2E-EF9C-4D6E-BAE1-C4CD55A6A6F3}" srcOrd="0" destOrd="0" presId="urn:microsoft.com/office/officeart/2005/8/layout/hierarchy4"/>
    <dgm:cxn modelId="{480A1F5B-FC60-40E2-8EEF-16EF540301F0}" type="presParOf" srcId="{FED20EDD-78C8-410A-BC17-1E8B301E6AE1}" destId="{31E02CD8-F6C5-420F-8B2C-8BB2942435F6}" srcOrd="1" destOrd="0" presId="urn:microsoft.com/office/officeart/2005/8/layout/hierarchy4"/>
    <dgm:cxn modelId="{D2CDEA76-2FF3-414E-8DBE-DDA093566D4F}" type="presParOf" srcId="{57903F61-5EFA-4ACE-A7CB-B29B135388FC}" destId="{0064F769-DD50-4203-B255-0DCFC3966651}" srcOrd="1" destOrd="0" presId="urn:microsoft.com/office/officeart/2005/8/layout/hierarchy4"/>
    <dgm:cxn modelId="{3203F0E6-7A02-4904-8473-F597A64C8FD5}" type="presParOf" srcId="{57903F61-5EFA-4ACE-A7CB-B29B135388FC}" destId="{AD0CF212-0C0A-4976-AFB1-69E9B41EC741}" srcOrd="2" destOrd="0" presId="urn:microsoft.com/office/officeart/2005/8/layout/hierarchy4"/>
    <dgm:cxn modelId="{5969E65E-DA4B-4253-8509-FD2A7058F08E}" type="presParOf" srcId="{AD0CF212-0C0A-4976-AFB1-69E9B41EC741}" destId="{6EB5B8F0-F6BE-45F8-B07C-EC85F79A6934}" srcOrd="0" destOrd="0" presId="urn:microsoft.com/office/officeart/2005/8/layout/hierarchy4"/>
    <dgm:cxn modelId="{7A5495C1-5A86-4A37-BE5E-CE7B1AE6EAF9}" type="presParOf" srcId="{AD0CF212-0C0A-4976-AFB1-69E9B41EC741}" destId="{D7698BB6-36CD-4AC5-B879-B2584D31D967}" srcOrd="1" destOrd="0" presId="urn:microsoft.com/office/officeart/2005/8/layout/hierarchy4"/>
    <dgm:cxn modelId="{A1206832-C063-4500-943E-FD4EBB926414}" type="presParOf" srcId="{57903F61-5EFA-4ACE-A7CB-B29B135388FC}" destId="{42BB4F09-A9F0-4078-AD92-F5F5547C0FAC}" srcOrd="3" destOrd="0" presId="urn:microsoft.com/office/officeart/2005/8/layout/hierarchy4"/>
    <dgm:cxn modelId="{9F9D2652-2302-4F09-97BB-ABF30A88D56A}" type="presParOf" srcId="{57903F61-5EFA-4ACE-A7CB-B29B135388FC}" destId="{322C5A02-0C56-471B-ABD0-2F186893BFD9}" srcOrd="4" destOrd="0" presId="urn:microsoft.com/office/officeart/2005/8/layout/hierarchy4"/>
    <dgm:cxn modelId="{3D20D6C3-9831-47A8-A1F0-436B1872C76C}" type="presParOf" srcId="{322C5A02-0C56-471B-ABD0-2F186893BFD9}" destId="{93264B71-A09C-4EB3-9CF0-F90DDF08301C}" srcOrd="0" destOrd="0" presId="urn:microsoft.com/office/officeart/2005/8/layout/hierarchy4"/>
    <dgm:cxn modelId="{20F4AB6A-3A75-4C66-9CC3-88A1B775A5D7}" type="presParOf" srcId="{322C5A02-0C56-471B-ABD0-2F186893BFD9}" destId="{1CD1BE20-90C3-4C76-A343-2C723AE8B8E6}" srcOrd="1" destOrd="0" presId="urn:microsoft.com/office/officeart/2005/8/layout/hierarchy4"/>
    <dgm:cxn modelId="{E1BE0E3C-B18E-4716-AEB1-2FFDB9CEB2CE}" type="presParOf" srcId="{57903F61-5EFA-4ACE-A7CB-B29B135388FC}" destId="{ABC56161-3F77-427D-84A9-C69729EF084F}" srcOrd="5" destOrd="0" presId="urn:microsoft.com/office/officeart/2005/8/layout/hierarchy4"/>
    <dgm:cxn modelId="{0E68F1B3-DFBF-4F06-B840-DE1AE61BE9F6}" type="presParOf" srcId="{57903F61-5EFA-4ACE-A7CB-B29B135388FC}" destId="{4A3743AD-EE36-415D-8EE5-4AA885E3B18F}" srcOrd="6" destOrd="0" presId="urn:microsoft.com/office/officeart/2005/8/layout/hierarchy4"/>
    <dgm:cxn modelId="{9DE21D8F-7374-45BE-90F8-9AB67B2CDE46}" type="presParOf" srcId="{4A3743AD-EE36-415D-8EE5-4AA885E3B18F}" destId="{6DD5BC1F-7F92-4862-811E-1B9C61160DCA}" srcOrd="0" destOrd="0" presId="urn:microsoft.com/office/officeart/2005/8/layout/hierarchy4"/>
    <dgm:cxn modelId="{413DC471-9D8B-41E5-8BDD-4EDE77003475}" type="presParOf" srcId="{4A3743AD-EE36-415D-8EE5-4AA885E3B18F}" destId="{6BA31C0D-D42C-40D0-A206-B3351EA802B2}" srcOrd="1" destOrd="0" presId="urn:microsoft.com/office/officeart/2005/8/layout/hierarchy4"/>
    <dgm:cxn modelId="{9333C0E1-C159-49B5-BCF8-CA1AE7807213}" type="presParOf" srcId="{57903F61-5EFA-4ACE-A7CB-B29B135388FC}" destId="{577B28EF-6D3D-4F10-80A3-34186D7F03F7}" srcOrd="7" destOrd="0" presId="urn:microsoft.com/office/officeart/2005/8/layout/hierarchy4"/>
    <dgm:cxn modelId="{44B9C616-3095-44B4-8951-CF9B577AABC7}" type="presParOf" srcId="{57903F61-5EFA-4ACE-A7CB-B29B135388FC}" destId="{315771D7-BA7F-4476-8422-3902FF400A67}" srcOrd="8" destOrd="0" presId="urn:microsoft.com/office/officeart/2005/8/layout/hierarchy4"/>
    <dgm:cxn modelId="{6E1A958B-DECC-44EB-B640-A649B13FB553}" type="presParOf" srcId="{315771D7-BA7F-4476-8422-3902FF400A67}" destId="{597480E4-84F2-4D88-AC54-50E5560FE05C}" srcOrd="0" destOrd="0" presId="urn:microsoft.com/office/officeart/2005/8/layout/hierarchy4"/>
    <dgm:cxn modelId="{A1EB33EF-CA67-4357-B127-5A435FED4F6B}" type="presParOf" srcId="{315771D7-BA7F-4476-8422-3902FF400A67}" destId="{E1B4E597-5F12-4D58-8334-4047E6B6E1C4}" srcOrd="1" destOrd="0" presId="urn:microsoft.com/office/officeart/2005/8/layout/hierarchy4"/>
    <dgm:cxn modelId="{FB471476-5281-4C38-B4F5-1957EBD2F849}" type="presParOf" srcId="{57903F61-5EFA-4ACE-A7CB-B29B135388FC}" destId="{25B87E5F-1772-4A9B-9B93-D36E215E2244}" srcOrd="9" destOrd="0" presId="urn:microsoft.com/office/officeart/2005/8/layout/hierarchy4"/>
    <dgm:cxn modelId="{FA339027-CABD-4EEA-A03C-BE180BDC293D}" type="presParOf" srcId="{57903F61-5EFA-4ACE-A7CB-B29B135388FC}" destId="{9D4584F5-0277-4CB1-8005-ECC407AB9064}" srcOrd="10" destOrd="0" presId="urn:microsoft.com/office/officeart/2005/8/layout/hierarchy4"/>
    <dgm:cxn modelId="{D1847E19-D1BB-4FD5-95A5-C52E248D502A}" type="presParOf" srcId="{9D4584F5-0277-4CB1-8005-ECC407AB9064}" destId="{8784345D-94EE-4914-AE28-A6D16ABC46CF}" srcOrd="0" destOrd="0" presId="urn:microsoft.com/office/officeart/2005/8/layout/hierarchy4"/>
    <dgm:cxn modelId="{A30FEF68-6F83-414C-88EE-7CB92382F426}" type="presParOf" srcId="{9D4584F5-0277-4CB1-8005-ECC407AB9064}" destId="{75DBC166-EA90-498D-9D41-CB694E454C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2D5F11-1D51-4C23-A102-55DF5804CCE3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CAD430-E8B7-452D-909F-8B1AD562C5E2}">
      <dgm:prSet custT="1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TURYSTYKA</a:t>
          </a:r>
          <a:endParaRPr lang="pl-PL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36A26D-D46D-40C3-8E3B-AA2084952EF8}" type="parTrans" cxnId="{8FB91514-A5D1-437D-B868-0EC1D525EF62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38611A-38E9-4EA5-A9A2-F42C06A3AB09}" type="sibTrans" cxnId="{8FB91514-A5D1-437D-B868-0EC1D525EF62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875AF0-A127-41CD-88DE-67FE562F8D22}">
      <dgm:prSet custT="1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KULTURA</a:t>
          </a:r>
          <a:endParaRPr lang="pl-PL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CA3EAD-BA38-40C1-839E-2A68D7EF72FE}" type="parTrans" cxnId="{EE66FB56-EF99-4F3F-B8FB-BFAE21F3790F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4F4719-6120-4555-A30A-566FA4D3B342}" type="sibTrans" cxnId="{EE66FB56-EF99-4F3F-B8FB-BFAE21F3790F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34B2EC-542D-4850-B3C2-DA3650FB1BF7}">
      <dgm:prSet custT="1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DZIEDZICTWO NATURALNE</a:t>
          </a:r>
        </a:p>
      </dgm:t>
    </dgm:pt>
    <dgm:pt modelId="{49D54385-6828-47BF-A009-40EA7999518A}" type="parTrans" cxnId="{AF64A5A9-64E9-4296-AECA-FAFC7FE2D683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3023B2-71B5-4099-BCAE-8B7B259E1475}" type="sibTrans" cxnId="{AF64A5A9-64E9-4296-AECA-FAFC7FE2D683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EB5D3F-2E54-4596-B87F-3D36BA88A29F}">
      <dgm:prSet custT="1"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EKOTURYSTYKA</a:t>
          </a:r>
          <a:r>
            <a:rPr lang="pl-PL" sz="12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</a:p>
      </dgm:t>
    </dgm:pt>
    <dgm:pt modelId="{FDB19B82-851F-497F-92A9-F7D064F296BF}" type="parTrans" cxnId="{9499D54A-DCDD-424A-9670-285CDF7F95DA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EABCC1-49D6-43B7-9005-D91EDB65E6CF}" type="sibTrans" cxnId="{9499D54A-DCDD-424A-9670-285CDF7F95DA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D092A9-53EE-4FF8-8BD6-4A6286248CFF}" type="pres">
      <dgm:prSet presAssocID="{7E2D5F11-1D51-4C23-A102-55DF5804CCE3}" presName="matrix" presStyleCnt="0">
        <dgm:presLayoutVars>
          <dgm:chMax val="1"/>
          <dgm:dir/>
          <dgm:resizeHandles val="exact"/>
        </dgm:presLayoutVars>
      </dgm:prSet>
      <dgm:spPr/>
    </dgm:pt>
    <dgm:pt modelId="{65865848-64F6-4B5B-91C4-567A628C9B92}" type="pres">
      <dgm:prSet presAssocID="{7E2D5F11-1D51-4C23-A102-55DF5804CCE3}" presName="diamond" presStyleLbl="bgShp" presStyleIdx="0" presStyleCnt="1"/>
      <dgm:spPr/>
    </dgm:pt>
    <dgm:pt modelId="{53EAAC57-08D8-4054-810D-262E50162CC5}" type="pres">
      <dgm:prSet presAssocID="{7E2D5F11-1D51-4C23-A102-55DF5804CCE3}" presName="quad1" presStyleLbl="node1" presStyleIdx="0" presStyleCnt="4" custScaleX="126742" custScaleY="108787" custLinFactNeighborX="0" custLinFactNeighborY="-1460">
        <dgm:presLayoutVars>
          <dgm:chMax val="0"/>
          <dgm:chPref val="0"/>
          <dgm:bulletEnabled val="1"/>
        </dgm:presLayoutVars>
      </dgm:prSet>
      <dgm:spPr/>
    </dgm:pt>
    <dgm:pt modelId="{9D0F32E0-CF4B-4CED-8E21-5795C02D554B}" type="pres">
      <dgm:prSet presAssocID="{7E2D5F11-1D51-4C23-A102-55DF5804CCE3}" presName="quad2" presStyleLbl="node1" presStyleIdx="1" presStyleCnt="4" custScaleX="133992" custScaleY="105439" custLinFactNeighborX="20852" custLinFactNeighborY="-2542">
        <dgm:presLayoutVars>
          <dgm:chMax val="0"/>
          <dgm:chPref val="0"/>
          <dgm:bulletEnabled val="1"/>
        </dgm:presLayoutVars>
      </dgm:prSet>
      <dgm:spPr/>
    </dgm:pt>
    <dgm:pt modelId="{A489450D-D7AC-400D-8B96-F35190A723BD}" type="pres">
      <dgm:prSet presAssocID="{7E2D5F11-1D51-4C23-A102-55DF5804CCE3}" presName="quad3" presStyleLbl="node1" presStyleIdx="2" presStyleCnt="4" custScaleX="130402" custScaleY="113176">
        <dgm:presLayoutVars>
          <dgm:chMax val="0"/>
          <dgm:chPref val="0"/>
          <dgm:bulletEnabled val="1"/>
        </dgm:presLayoutVars>
      </dgm:prSet>
      <dgm:spPr/>
    </dgm:pt>
    <dgm:pt modelId="{C4E96CAE-1D6F-453B-B0A8-74BC46DD5123}" type="pres">
      <dgm:prSet presAssocID="{7E2D5F11-1D51-4C23-A102-55DF5804CCE3}" presName="quad4" presStyleLbl="node1" presStyleIdx="3" presStyleCnt="4" custScaleX="131291" custScaleY="113176" custLinFactNeighborX="22125">
        <dgm:presLayoutVars>
          <dgm:chMax val="0"/>
          <dgm:chPref val="0"/>
          <dgm:bulletEnabled val="1"/>
        </dgm:presLayoutVars>
      </dgm:prSet>
      <dgm:spPr/>
    </dgm:pt>
  </dgm:ptLst>
  <dgm:cxnLst>
    <dgm:cxn modelId="{8FB91514-A5D1-437D-B868-0EC1D525EF62}" srcId="{7E2D5F11-1D51-4C23-A102-55DF5804CCE3}" destId="{1FCAD430-E8B7-452D-909F-8B1AD562C5E2}" srcOrd="0" destOrd="0" parTransId="{4236A26D-D46D-40C3-8E3B-AA2084952EF8}" sibTransId="{F438611A-38E9-4EA5-A9A2-F42C06A3AB09}"/>
    <dgm:cxn modelId="{A5BB242D-F7FF-471D-86F1-8D74FAD94A6D}" type="presOf" srcId="{52875AF0-A127-41CD-88DE-67FE562F8D22}" destId="{9D0F32E0-CF4B-4CED-8E21-5795C02D554B}" srcOrd="0" destOrd="0" presId="urn:microsoft.com/office/officeart/2005/8/layout/matrix3"/>
    <dgm:cxn modelId="{EABB0939-2E1B-49A4-BDFE-C7A72410967B}" type="presOf" srcId="{1FCAD430-E8B7-452D-909F-8B1AD562C5E2}" destId="{53EAAC57-08D8-4054-810D-262E50162CC5}" srcOrd="0" destOrd="0" presId="urn:microsoft.com/office/officeart/2005/8/layout/matrix3"/>
    <dgm:cxn modelId="{C04ECD39-421E-4220-AE5E-E7C0313D6843}" type="presOf" srcId="{7E2D5F11-1D51-4C23-A102-55DF5804CCE3}" destId="{A6D092A9-53EE-4FF8-8BD6-4A6286248CFF}" srcOrd="0" destOrd="0" presId="urn:microsoft.com/office/officeart/2005/8/layout/matrix3"/>
    <dgm:cxn modelId="{3CF76E65-E335-40F9-8D03-F17CEA4E3342}" type="presOf" srcId="{C8EB5D3F-2E54-4596-B87F-3D36BA88A29F}" destId="{C4E96CAE-1D6F-453B-B0A8-74BC46DD5123}" srcOrd="0" destOrd="0" presId="urn:microsoft.com/office/officeart/2005/8/layout/matrix3"/>
    <dgm:cxn modelId="{9499D54A-DCDD-424A-9670-285CDF7F95DA}" srcId="{7E2D5F11-1D51-4C23-A102-55DF5804CCE3}" destId="{C8EB5D3F-2E54-4596-B87F-3D36BA88A29F}" srcOrd="3" destOrd="0" parTransId="{FDB19B82-851F-497F-92A9-F7D064F296BF}" sibTransId="{F7EABCC1-49D6-43B7-9005-D91EDB65E6CF}"/>
    <dgm:cxn modelId="{EE66FB56-EF99-4F3F-B8FB-BFAE21F3790F}" srcId="{7E2D5F11-1D51-4C23-A102-55DF5804CCE3}" destId="{52875AF0-A127-41CD-88DE-67FE562F8D22}" srcOrd="1" destOrd="0" parTransId="{69CA3EAD-BA38-40C1-839E-2A68D7EF72FE}" sibTransId="{6B4F4719-6120-4555-A30A-566FA4D3B342}"/>
    <dgm:cxn modelId="{AF64A5A9-64E9-4296-AECA-FAFC7FE2D683}" srcId="{7E2D5F11-1D51-4C23-A102-55DF5804CCE3}" destId="{8334B2EC-542D-4850-B3C2-DA3650FB1BF7}" srcOrd="2" destOrd="0" parTransId="{49D54385-6828-47BF-A009-40EA7999518A}" sibTransId="{3E3023B2-71B5-4099-BCAE-8B7B259E1475}"/>
    <dgm:cxn modelId="{5063EBAA-FA3A-45BD-BCF7-7014036E0904}" type="presOf" srcId="{8334B2EC-542D-4850-B3C2-DA3650FB1BF7}" destId="{A489450D-D7AC-400D-8B96-F35190A723BD}" srcOrd="0" destOrd="0" presId="urn:microsoft.com/office/officeart/2005/8/layout/matrix3"/>
    <dgm:cxn modelId="{96BA45A2-A3FE-482B-B5F7-1A745E29F772}" type="presParOf" srcId="{A6D092A9-53EE-4FF8-8BD6-4A6286248CFF}" destId="{65865848-64F6-4B5B-91C4-567A628C9B92}" srcOrd="0" destOrd="0" presId="urn:microsoft.com/office/officeart/2005/8/layout/matrix3"/>
    <dgm:cxn modelId="{5653DE16-1C6B-4764-81C1-56290A0360E7}" type="presParOf" srcId="{A6D092A9-53EE-4FF8-8BD6-4A6286248CFF}" destId="{53EAAC57-08D8-4054-810D-262E50162CC5}" srcOrd="1" destOrd="0" presId="urn:microsoft.com/office/officeart/2005/8/layout/matrix3"/>
    <dgm:cxn modelId="{B0207C15-9AFC-48C1-BF84-3592DB057AE9}" type="presParOf" srcId="{A6D092A9-53EE-4FF8-8BD6-4A6286248CFF}" destId="{9D0F32E0-CF4B-4CED-8E21-5795C02D554B}" srcOrd="2" destOrd="0" presId="urn:microsoft.com/office/officeart/2005/8/layout/matrix3"/>
    <dgm:cxn modelId="{9FE198D3-233E-4F03-822C-DE382DB919D2}" type="presParOf" srcId="{A6D092A9-53EE-4FF8-8BD6-4A6286248CFF}" destId="{A489450D-D7AC-400D-8B96-F35190A723BD}" srcOrd="3" destOrd="0" presId="urn:microsoft.com/office/officeart/2005/8/layout/matrix3"/>
    <dgm:cxn modelId="{C41F113A-AEB4-4647-87A8-3992A8649E43}" type="presParOf" srcId="{A6D092A9-53EE-4FF8-8BD6-4A6286248CFF}" destId="{C4E96CAE-1D6F-453B-B0A8-74BC46DD512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1ADD9B-AA75-4088-AB77-0D363908B48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pl-PL"/>
        </a:p>
      </dgm:t>
    </dgm:pt>
    <dgm:pt modelId="{77215399-86EC-4FD9-ADB6-D5018495851A}">
      <dgm:prSet custT="1"/>
      <dgm:spPr/>
      <dgm:t>
        <a:bodyPr/>
        <a:lstStyle/>
        <a:p>
          <a:r>
            <a:rPr lang="pl-PL" sz="1600" b="1" dirty="0">
              <a:latin typeface="Calibri" panose="020F0502020204030204" pitchFamily="34" charset="0"/>
              <a:cs typeface="Calibri" panose="020F0502020204030204" pitchFamily="34" charset="0"/>
            </a:rPr>
            <a:t>Harmonogram:</a:t>
          </a:r>
        </a:p>
      </dgm:t>
    </dgm:pt>
    <dgm:pt modelId="{01A270D9-0744-4B96-8D22-C554489C7D13}" type="parTrans" cxnId="{6C12BB49-BD7E-49A9-BB92-27F5EA2B3582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C0488C-D77B-4777-A29B-C257B82DBA57}" type="sibTrans" cxnId="{6C12BB49-BD7E-49A9-BB92-27F5EA2B3582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493BAB-7627-4835-BE55-3F9284DA9066}">
      <dgm:prSet custT="1"/>
      <dgm:spPr/>
      <dgm:t>
        <a:bodyPr/>
        <a:lstStyle/>
        <a:p>
          <a:r>
            <a:rPr lang="pl-PL" sz="1600" b="1" i="0" baseline="0" dirty="0">
              <a:latin typeface="Calibri" panose="020F0502020204030204" pitchFamily="34" charset="0"/>
              <a:cs typeface="Calibri" panose="020F0502020204030204" pitchFamily="34" charset="0"/>
            </a:rPr>
            <a:t>30.09.2021 – Kielce                     </a:t>
          </a:r>
          <a:endParaRPr lang="pl-PL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5EC612-4FCF-4C33-9E1C-49EF69D37092}" type="parTrans" cxnId="{4954B070-E595-4D69-A889-D26817694396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8CA084-C8D5-4CF0-9ADA-FF3B767B9626}" type="sibTrans" cxnId="{4954B070-E595-4D69-A889-D26817694396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AA8D22-1906-4C88-9812-2BC6014C3BE9}">
      <dgm:prSet custT="1"/>
      <dgm:spPr/>
      <dgm:t>
        <a:bodyPr/>
        <a:lstStyle/>
        <a:p>
          <a:r>
            <a:rPr lang="pl-PL" sz="1600" b="1" i="0" baseline="0" dirty="0">
              <a:latin typeface="Calibri" panose="020F0502020204030204" pitchFamily="34" charset="0"/>
              <a:cs typeface="Calibri" panose="020F0502020204030204" pitchFamily="34" charset="0"/>
            </a:rPr>
            <a:t>04.10.2021 – Jędrzejów </a:t>
          </a:r>
          <a:endParaRPr lang="pl-PL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BC605D-ED17-4E5D-B684-D2AF41A5308C}" type="parTrans" cxnId="{45B7C17C-E0A1-4E52-9824-C5AB74E83EC4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9ED403-C5AB-4776-B412-C6E1C447F17A}" type="sibTrans" cxnId="{45B7C17C-E0A1-4E52-9824-C5AB74E83EC4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EE551E-25B2-424E-8DBA-9B3816E59DFC}">
      <dgm:prSet custT="1"/>
      <dgm:spPr/>
      <dgm:t>
        <a:bodyPr/>
        <a:lstStyle/>
        <a:p>
          <a:r>
            <a:rPr lang="pl-PL" sz="1600" b="1" i="0" baseline="0" dirty="0">
              <a:latin typeface="Calibri" panose="020F0502020204030204" pitchFamily="34" charset="0"/>
              <a:cs typeface="Calibri" panose="020F0502020204030204" pitchFamily="34" charset="0"/>
            </a:rPr>
            <a:t>05.10.2021 – Starachowice </a:t>
          </a:r>
          <a:endParaRPr lang="pl-PL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EA509E-8DDA-4188-B19B-BBE672F1D533}" type="parTrans" cxnId="{04BFA947-387F-4534-A32B-CE2C21934F5B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F60025-64D2-4B23-9275-96C70989B2CF}" type="sibTrans" cxnId="{04BFA947-387F-4534-A32B-CE2C21934F5B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A004D3-B947-4E32-B818-E08A9174DE3B}">
      <dgm:prSet custT="1"/>
      <dgm:spPr/>
      <dgm:t>
        <a:bodyPr/>
        <a:lstStyle/>
        <a:p>
          <a:r>
            <a:rPr lang="pl-PL" sz="1600" b="1" i="0" baseline="0" dirty="0">
              <a:latin typeface="Calibri" panose="020F0502020204030204" pitchFamily="34" charset="0"/>
              <a:cs typeface="Calibri" panose="020F0502020204030204" pitchFamily="34" charset="0"/>
            </a:rPr>
            <a:t>11.10.2021 – Sandomierz </a:t>
          </a:r>
          <a:endParaRPr lang="pl-PL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37937A-AB96-40BD-AF2D-DA0A06025705}" type="parTrans" cxnId="{6543FFF2-30B6-4D05-9FDF-DC24ADF75287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3D7DB8-B3A0-47B7-BA21-ADE70A3E59F2}" type="sibTrans" cxnId="{6543FFF2-30B6-4D05-9FDF-DC24ADF75287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870DC0-F646-4FA2-90CD-3A4A45408157}">
      <dgm:prSet custT="1"/>
      <dgm:spPr/>
      <dgm:t>
        <a:bodyPr/>
        <a:lstStyle/>
        <a:p>
          <a:r>
            <a:rPr lang="pl-PL" sz="1600" b="1" i="0" baseline="0" dirty="0">
              <a:latin typeface="Calibri" panose="020F0502020204030204" pitchFamily="34" charset="0"/>
              <a:cs typeface="Calibri" panose="020F0502020204030204" pitchFamily="34" charset="0"/>
            </a:rPr>
            <a:t>12.10.2021 – Staszów </a:t>
          </a:r>
          <a:endParaRPr lang="pl-PL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05BBE2-85B4-458E-A840-E27C3DCC19C3}" type="parTrans" cxnId="{56575EB8-2F7C-4719-8247-AEB72362BDAC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5F4660-A389-4868-B8AA-D230F328AE2A}" type="sibTrans" cxnId="{56575EB8-2F7C-4719-8247-AEB72362BDAC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989813-7B41-41D5-8F2A-1DD638DE4CA1}">
      <dgm:prSet custT="1"/>
      <dgm:spPr/>
      <dgm:t>
        <a:bodyPr/>
        <a:lstStyle/>
        <a:p>
          <a:r>
            <a:rPr lang="pl-PL" sz="1600" b="1" i="0" baseline="0" dirty="0">
              <a:latin typeface="Calibri" panose="020F0502020204030204" pitchFamily="34" charset="0"/>
              <a:cs typeface="Calibri" panose="020F0502020204030204" pitchFamily="34" charset="0"/>
            </a:rPr>
            <a:t>13.10.2021 – Busko-Zdrój </a:t>
          </a:r>
          <a:endParaRPr lang="pl-PL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D94FEB-CA4C-408D-BB76-5DECC458AE9E}" type="parTrans" cxnId="{27AA31FF-7FFC-4CE1-8821-F11572025569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CF25D2-D56C-429C-908A-394652140804}" type="sibTrans" cxnId="{27AA31FF-7FFC-4CE1-8821-F11572025569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9466F4-EE17-4625-A4E8-C5CE74A13187}">
      <dgm:prSet custT="1"/>
      <dgm:spPr/>
      <dgm:t>
        <a:bodyPr/>
        <a:lstStyle/>
        <a:p>
          <a:r>
            <a:rPr lang="pl-PL" sz="1600" b="1" i="0" baseline="0" dirty="0">
              <a:latin typeface="Calibri" panose="020F0502020204030204" pitchFamily="34" charset="0"/>
              <a:cs typeface="Calibri" panose="020F0502020204030204" pitchFamily="34" charset="0"/>
            </a:rPr>
            <a:t>15.10.2021 – Ostrowiec Świętokrzyski </a:t>
          </a:r>
          <a:endParaRPr lang="pl-PL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866A88-E951-46C6-9C4D-307A214762EA}" type="parTrans" cxnId="{9AA1760C-2973-4E50-AF5F-E652BC9E547E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F64562-33CD-4E42-A503-3387156BB1D4}" type="sibTrans" cxnId="{9AA1760C-2973-4E50-AF5F-E652BC9E547E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457F41-61FC-4F50-BB17-7CF1878E6186}">
      <dgm:prSet custT="1"/>
      <dgm:spPr/>
      <dgm:t>
        <a:bodyPr/>
        <a:lstStyle/>
        <a:p>
          <a:r>
            <a:rPr lang="pl-PL" sz="1600" b="1" i="0" baseline="0" dirty="0">
              <a:latin typeface="Calibri" panose="020F0502020204030204" pitchFamily="34" charset="0"/>
              <a:cs typeface="Calibri" panose="020F0502020204030204" pitchFamily="34" charset="0"/>
            </a:rPr>
            <a:t>18.10.2021 – Końskie </a:t>
          </a:r>
          <a:endParaRPr lang="pl-PL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255452-B29F-4293-9087-A471BC1B0874}" type="parTrans" cxnId="{27EC1FF9-6A3C-4B32-B512-3C0477BBFFF6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E26D5E-E231-4AFA-9208-BC7840205117}" type="sibTrans" cxnId="{27EC1FF9-6A3C-4B32-B512-3C0477BBFFF6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0CB209-3414-4516-9F0E-8ECEBEEDE649}">
      <dgm:prSet custT="1"/>
      <dgm:spPr/>
      <dgm:t>
        <a:bodyPr/>
        <a:lstStyle/>
        <a:p>
          <a:r>
            <a:rPr lang="pl-PL" sz="1600" b="1" i="0" baseline="0" dirty="0">
              <a:latin typeface="Calibri" panose="020F0502020204030204" pitchFamily="34" charset="0"/>
              <a:cs typeface="Calibri" panose="020F0502020204030204" pitchFamily="34" charset="0"/>
            </a:rPr>
            <a:t>20.10.2021 – Włoszczowa </a:t>
          </a:r>
          <a:endParaRPr lang="pl-PL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CB7AD8-A213-405F-B71C-5AF145E2A374}" type="parTrans" cxnId="{CC1EE914-A660-4ECB-A9D5-1DEBAB79E40A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D976E7-83EB-4400-973E-10214AE7954A}" type="sibTrans" cxnId="{CC1EE914-A660-4ECB-A9D5-1DEBAB79E40A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A05FB5-6C48-4463-B6F4-A38BD5813B3C}">
      <dgm:prSet custT="1"/>
      <dgm:spPr/>
      <dgm:t>
        <a:bodyPr/>
        <a:lstStyle/>
        <a:p>
          <a:r>
            <a:rPr lang="pl-PL" sz="1600" b="1" i="0" baseline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29.10.2021 – Kazimierza Wielka </a:t>
          </a:r>
          <a:endParaRPr lang="pl-PL" sz="1600" b="1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358339-B650-4CD8-89B0-7DE0B1FB4860}" type="parTrans" cxnId="{BBC90BCE-E89A-41E9-A4FA-306CA4082F8E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97AE9B-3835-44E5-8B50-DDE79156A765}" type="sibTrans" cxnId="{BBC90BCE-E89A-41E9-A4FA-306CA4082F8E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83FFD4-A68B-43D2-9514-51F571F423AC}">
      <dgm:prSet custT="1"/>
      <dgm:spPr/>
      <dgm:t>
        <a:bodyPr/>
        <a:lstStyle/>
        <a:p>
          <a:r>
            <a:rPr lang="pl-PL" sz="1600" b="1" i="0" baseline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04.11.2021 – Opatów </a:t>
          </a:r>
          <a:endParaRPr lang="pl-PL" sz="1600" b="1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AAA0F1-EF83-477E-80BF-4392E4BA31F1}" type="parTrans" cxnId="{0836BEEF-63A3-47CE-B1C8-C19D4A6AC6BF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CBD6B3-77B9-46F0-B000-62324833173F}" type="sibTrans" cxnId="{0836BEEF-63A3-47CE-B1C8-C19D4A6AC6BF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C736BC-B648-45E4-AB65-29B4C28F44C4}">
      <dgm:prSet custT="1"/>
      <dgm:spPr/>
      <dgm:t>
        <a:bodyPr/>
        <a:lstStyle/>
        <a:p>
          <a:r>
            <a:rPr lang="pl-PL" sz="1600" b="1" i="0" baseline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05.11.2021 – Pińczów </a:t>
          </a:r>
          <a:endParaRPr lang="pl-PL" sz="1600" b="1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C78055-450F-4E35-92A6-1DD10428A676}" type="parTrans" cxnId="{8E714786-0956-4F5A-B13A-65D251EE6CD5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3E9055-5419-410C-802C-730AB7C615BD}" type="sibTrans" cxnId="{8E714786-0956-4F5A-B13A-65D251EE6CD5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468D60-225E-4C9A-BF0C-BDADB2E84291}">
      <dgm:prSet custT="1"/>
      <dgm:spPr/>
      <dgm:t>
        <a:bodyPr/>
        <a:lstStyle/>
        <a:p>
          <a:r>
            <a:rPr lang="pl-PL" sz="1600" b="1" i="0" baseline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08.11.2021 – Skarżysko-Kamienna </a:t>
          </a:r>
          <a:endParaRPr lang="pl-PL" sz="1600" b="1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ADB7F1-DE76-46CF-A945-C14CF2B10AFC}" type="parTrans" cxnId="{F01BD322-1CC3-43E3-8374-FE076EE2FEE5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0474DF-5C9C-419D-9DB7-093EC7457A0A}" type="sibTrans" cxnId="{F01BD322-1CC3-43E3-8374-FE076EE2FEE5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C3B8D4-C7DF-4AC4-B98C-964F2F06F29D}" type="pres">
      <dgm:prSet presAssocID="{2F1ADD9B-AA75-4088-AB77-0D363908B482}" presName="linear" presStyleCnt="0">
        <dgm:presLayoutVars>
          <dgm:animLvl val="lvl"/>
          <dgm:resizeHandles val="exact"/>
        </dgm:presLayoutVars>
      </dgm:prSet>
      <dgm:spPr/>
    </dgm:pt>
    <dgm:pt modelId="{05380590-77FE-423A-BE7C-E634A5A0A8AB}" type="pres">
      <dgm:prSet presAssocID="{77215399-86EC-4FD9-ADB6-D5018495851A}" presName="parentText" presStyleLbl="node1" presStyleIdx="0" presStyleCnt="14">
        <dgm:presLayoutVars>
          <dgm:chMax val="0"/>
          <dgm:bulletEnabled val="1"/>
        </dgm:presLayoutVars>
      </dgm:prSet>
      <dgm:spPr/>
    </dgm:pt>
    <dgm:pt modelId="{D67F58CA-4EC0-4E46-9F76-A29C1351D91D}" type="pres">
      <dgm:prSet presAssocID="{16C0488C-D77B-4777-A29B-C257B82DBA57}" presName="spacer" presStyleCnt="0"/>
      <dgm:spPr/>
    </dgm:pt>
    <dgm:pt modelId="{39E7D323-C82A-4A0E-9126-C11428FA8CCC}" type="pres">
      <dgm:prSet presAssocID="{93493BAB-7627-4835-BE55-3F9284DA9066}" presName="parentText" presStyleLbl="node1" presStyleIdx="1" presStyleCnt="14">
        <dgm:presLayoutVars>
          <dgm:chMax val="0"/>
          <dgm:bulletEnabled val="1"/>
        </dgm:presLayoutVars>
      </dgm:prSet>
      <dgm:spPr/>
    </dgm:pt>
    <dgm:pt modelId="{44EE86A9-62A1-4879-88AF-D8B6F4A7F68A}" type="pres">
      <dgm:prSet presAssocID="{038CA084-C8D5-4CF0-9ADA-FF3B767B9626}" presName="spacer" presStyleCnt="0"/>
      <dgm:spPr/>
    </dgm:pt>
    <dgm:pt modelId="{E6DB1912-7825-477C-8043-8AB84D7A3A3B}" type="pres">
      <dgm:prSet presAssocID="{EEAA8D22-1906-4C88-9812-2BC6014C3BE9}" presName="parentText" presStyleLbl="node1" presStyleIdx="2" presStyleCnt="14">
        <dgm:presLayoutVars>
          <dgm:chMax val="0"/>
          <dgm:bulletEnabled val="1"/>
        </dgm:presLayoutVars>
      </dgm:prSet>
      <dgm:spPr/>
    </dgm:pt>
    <dgm:pt modelId="{0FD9356B-1A53-476F-AAE2-A35E110BFB71}" type="pres">
      <dgm:prSet presAssocID="{AB9ED403-C5AB-4776-B412-C6E1C447F17A}" presName="spacer" presStyleCnt="0"/>
      <dgm:spPr/>
    </dgm:pt>
    <dgm:pt modelId="{66AD9D91-A19F-4C44-B034-5930679B97E8}" type="pres">
      <dgm:prSet presAssocID="{5FEE551E-25B2-424E-8DBA-9B3816E59DFC}" presName="parentText" presStyleLbl="node1" presStyleIdx="3" presStyleCnt="14">
        <dgm:presLayoutVars>
          <dgm:chMax val="0"/>
          <dgm:bulletEnabled val="1"/>
        </dgm:presLayoutVars>
      </dgm:prSet>
      <dgm:spPr/>
    </dgm:pt>
    <dgm:pt modelId="{54E8BEC0-B302-416B-879F-DF4FE7976259}" type="pres">
      <dgm:prSet presAssocID="{C3F60025-64D2-4B23-9275-96C70989B2CF}" presName="spacer" presStyleCnt="0"/>
      <dgm:spPr/>
    </dgm:pt>
    <dgm:pt modelId="{72669247-BCFA-4B1D-BCC4-A1C102CFD9DF}" type="pres">
      <dgm:prSet presAssocID="{52A004D3-B947-4E32-B818-E08A9174DE3B}" presName="parentText" presStyleLbl="node1" presStyleIdx="4" presStyleCnt="14">
        <dgm:presLayoutVars>
          <dgm:chMax val="0"/>
          <dgm:bulletEnabled val="1"/>
        </dgm:presLayoutVars>
      </dgm:prSet>
      <dgm:spPr/>
    </dgm:pt>
    <dgm:pt modelId="{D8567811-FE58-4C69-A34E-B642F3EC6686}" type="pres">
      <dgm:prSet presAssocID="{023D7DB8-B3A0-47B7-BA21-ADE70A3E59F2}" presName="spacer" presStyleCnt="0"/>
      <dgm:spPr/>
    </dgm:pt>
    <dgm:pt modelId="{EBD212C6-C5B5-4E62-9279-4A0CAD2614AC}" type="pres">
      <dgm:prSet presAssocID="{C2870DC0-F646-4FA2-90CD-3A4A45408157}" presName="parentText" presStyleLbl="node1" presStyleIdx="5" presStyleCnt="14">
        <dgm:presLayoutVars>
          <dgm:chMax val="0"/>
          <dgm:bulletEnabled val="1"/>
        </dgm:presLayoutVars>
      </dgm:prSet>
      <dgm:spPr/>
    </dgm:pt>
    <dgm:pt modelId="{619A3A7E-30C8-4905-8D39-095130C02169}" type="pres">
      <dgm:prSet presAssocID="{915F4660-A389-4868-B8AA-D230F328AE2A}" presName="spacer" presStyleCnt="0"/>
      <dgm:spPr/>
    </dgm:pt>
    <dgm:pt modelId="{575B93B6-8143-4DCA-94D9-A2CC0BF5A240}" type="pres">
      <dgm:prSet presAssocID="{DD989813-7B41-41D5-8F2A-1DD638DE4CA1}" presName="parentText" presStyleLbl="node1" presStyleIdx="6" presStyleCnt="14">
        <dgm:presLayoutVars>
          <dgm:chMax val="0"/>
          <dgm:bulletEnabled val="1"/>
        </dgm:presLayoutVars>
      </dgm:prSet>
      <dgm:spPr/>
    </dgm:pt>
    <dgm:pt modelId="{099CB2CC-BC48-493E-BE4C-2CB024DD013D}" type="pres">
      <dgm:prSet presAssocID="{54CF25D2-D56C-429C-908A-394652140804}" presName="spacer" presStyleCnt="0"/>
      <dgm:spPr/>
    </dgm:pt>
    <dgm:pt modelId="{5D4FFDDE-421E-4DA0-B087-A2C4E5B3E3DB}" type="pres">
      <dgm:prSet presAssocID="{A39466F4-EE17-4625-A4E8-C5CE74A13187}" presName="parentText" presStyleLbl="node1" presStyleIdx="7" presStyleCnt="14">
        <dgm:presLayoutVars>
          <dgm:chMax val="0"/>
          <dgm:bulletEnabled val="1"/>
        </dgm:presLayoutVars>
      </dgm:prSet>
      <dgm:spPr/>
    </dgm:pt>
    <dgm:pt modelId="{ED3EEA95-1825-409C-B2BD-937C13802300}" type="pres">
      <dgm:prSet presAssocID="{CAF64562-33CD-4E42-A503-3387156BB1D4}" presName="spacer" presStyleCnt="0"/>
      <dgm:spPr/>
    </dgm:pt>
    <dgm:pt modelId="{70CFECBD-1E75-4A67-AEDF-AAAFC109642E}" type="pres">
      <dgm:prSet presAssocID="{DE457F41-61FC-4F50-BB17-7CF1878E6186}" presName="parentText" presStyleLbl="node1" presStyleIdx="8" presStyleCnt="14">
        <dgm:presLayoutVars>
          <dgm:chMax val="0"/>
          <dgm:bulletEnabled val="1"/>
        </dgm:presLayoutVars>
      </dgm:prSet>
      <dgm:spPr/>
    </dgm:pt>
    <dgm:pt modelId="{0AFCA4C1-E652-443A-BB47-1FC5DDAE6CD9}" type="pres">
      <dgm:prSet presAssocID="{90E26D5E-E231-4AFA-9208-BC7840205117}" presName="spacer" presStyleCnt="0"/>
      <dgm:spPr/>
    </dgm:pt>
    <dgm:pt modelId="{96A813C2-9F06-478D-AD25-0C5CCE28DEC2}" type="pres">
      <dgm:prSet presAssocID="{D00CB209-3414-4516-9F0E-8ECEBEEDE649}" presName="parentText" presStyleLbl="node1" presStyleIdx="9" presStyleCnt="14">
        <dgm:presLayoutVars>
          <dgm:chMax val="0"/>
          <dgm:bulletEnabled val="1"/>
        </dgm:presLayoutVars>
      </dgm:prSet>
      <dgm:spPr/>
    </dgm:pt>
    <dgm:pt modelId="{1F411708-035C-49DA-BEDF-D6A18CD9A862}" type="pres">
      <dgm:prSet presAssocID="{1DD976E7-83EB-4400-973E-10214AE7954A}" presName="spacer" presStyleCnt="0"/>
      <dgm:spPr/>
    </dgm:pt>
    <dgm:pt modelId="{F8B0D5E3-691F-4738-BAB5-7322245C48F6}" type="pres">
      <dgm:prSet presAssocID="{BAA05FB5-6C48-4463-B6F4-A38BD5813B3C}" presName="parentText" presStyleLbl="node1" presStyleIdx="10" presStyleCnt="14">
        <dgm:presLayoutVars>
          <dgm:chMax val="0"/>
          <dgm:bulletEnabled val="1"/>
        </dgm:presLayoutVars>
      </dgm:prSet>
      <dgm:spPr/>
    </dgm:pt>
    <dgm:pt modelId="{B705EAB6-B4D0-4685-8F3E-A22E0E2B6DDC}" type="pres">
      <dgm:prSet presAssocID="{C697AE9B-3835-44E5-8B50-DDE79156A765}" presName="spacer" presStyleCnt="0"/>
      <dgm:spPr/>
    </dgm:pt>
    <dgm:pt modelId="{900D761A-96BD-4F11-9356-756C9BAF4378}" type="pres">
      <dgm:prSet presAssocID="{8883FFD4-A68B-43D2-9514-51F571F423AC}" presName="parentText" presStyleLbl="node1" presStyleIdx="11" presStyleCnt="14">
        <dgm:presLayoutVars>
          <dgm:chMax val="0"/>
          <dgm:bulletEnabled val="1"/>
        </dgm:presLayoutVars>
      </dgm:prSet>
      <dgm:spPr/>
    </dgm:pt>
    <dgm:pt modelId="{8A2A9697-6D9C-4C6E-9D05-64A79CE5F524}" type="pres">
      <dgm:prSet presAssocID="{13CBD6B3-77B9-46F0-B000-62324833173F}" presName="spacer" presStyleCnt="0"/>
      <dgm:spPr/>
    </dgm:pt>
    <dgm:pt modelId="{7B06BECD-FCE7-421F-BAB1-EDEAECEF0F04}" type="pres">
      <dgm:prSet presAssocID="{8AC736BC-B648-45E4-AB65-29B4C28F44C4}" presName="parentText" presStyleLbl="node1" presStyleIdx="12" presStyleCnt="14">
        <dgm:presLayoutVars>
          <dgm:chMax val="0"/>
          <dgm:bulletEnabled val="1"/>
        </dgm:presLayoutVars>
      </dgm:prSet>
      <dgm:spPr/>
    </dgm:pt>
    <dgm:pt modelId="{720B92E8-79CE-47C6-9C6F-D0D9DDF6D565}" type="pres">
      <dgm:prSet presAssocID="{EC3E9055-5419-410C-802C-730AB7C615BD}" presName="spacer" presStyleCnt="0"/>
      <dgm:spPr/>
    </dgm:pt>
    <dgm:pt modelId="{A7D52902-1A62-467C-B619-5A55612A84B3}" type="pres">
      <dgm:prSet presAssocID="{DB468D60-225E-4C9A-BF0C-BDADB2E84291}" presName="parentText" presStyleLbl="node1" presStyleIdx="13" presStyleCnt="14">
        <dgm:presLayoutVars>
          <dgm:chMax val="0"/>
          <dgm:bulletEnabled val="1"/>
        </dgm:presLayoutVars>
      </dgm:prSet>
      <dgm:spPr/>
    </dgm:pt>
  </dgm:ptLst>
  <dgm:cxnLst>
    <dgm:cxn modelId="{4430DB09-8EBC-42C7-B5A0-29FC4D19423D}" type="presOf" srcId="{EEAA8D22-1906-4C88-9812-2BC6014C3BE9}" destId="{E6DB1912-7825-477C-8043-8AB84D7A3A3B}" srcOrd="0" destOrd="0" presId="urn:microsoft.com/office/officeart/2005/8/layout/vList2"/>
    <dgm:cxn modelId="{9AA1760C-2973-4E50-AF5F-E652BC9E547E}" srcId="{2F1ADD9B-AA75-4088-AB77-0D363908B482}" destId="{A39466F4-EE17-4625-A4E8-C5CE74A13187}" srcOrd="7" destOrd="0" parTransId="{A5866A88-E951-46C6-9C4D-307A214762EA}" sibTransId="{CAF64562-33CD-4E42-A503-3387156BB1D4}"/>
    <dgm:cxn modelId="{CC1EE914-A660-4ECB-A9D5-1DEBAB79E40A}" srcId="{2F1ADD9B-AA75-4088-AB77-0D363908B482}" destId="{D00CB209-3414-4516-9F0E-8ECEBEEDE649}" srcOrd="9" destOrd="0" parTransId="{1CCB7AD8-A213-405F-B71C-5AF145E2A374}" sibTransId="{1DD976E7-83EB-4400-973E-10214AE7954A}"/>
    <dgm:cxn modelId="{F01BD322-1CC3-43E3-8374-FE076EE2FEE5}" srcId="{2F1ADD9B-AA75-4088-AB77-0D363908B482}" destId="{DB468D60-225E-4C9A-BF0C-BDADB2E84291}" srcOrd="13" destOrd="0" parTransId="{C1ADB7F1-DE76-46CF-A945-C14CF2B10AFC}" sibTransId="{600474DF-5C9C-419D-9DB7-093EC7457A0A}"/>
    <dgm:cxn modelId="{0DECE729-D1CE-459C-B389-25EE6DFDCE9F}" type="presOf" srcId="{52A004D3-B947-4E32-B818-E08A9174DE3B}" destId="{72669247-BCFA-4B1D-BCC4-A1C102CFD9DF}" srcOrd="0" destOrd="0" presId="urn:microsoft.com/office/officeart/2005/8/layout/vList2"/>
    <dgm:cxn modelId="{3929625D-1423-410C-95D0-B5FA3A594371}" type="presOf" srcId="{93493BAB-7627-4835-BE55-3F9284DA9066}" destId="{39E7D323-C82A-4A0E-9126-C11428FA8CCC}" srcOrd="0" destOrd="0" presId="urn:microsoft.com/office/officeart/2005/8/layout/vList2"/>
    <dgm:cxn modelId="{ACF4325E-1981-4398-B859-B2847D71376F}" type="presOf" srcId="{77215399-86EC-4FD9-ADB6-D5018495851A}" destId="{05380590-77FE-423A-BE7C-E634A5A0A8AB}" srcOrd="0" destOrd="0" presId="urn:microsoft.com/office/officeart/2005/8/layout/vList2"/>
    <dgm:cxn modelId="{8D3C1266-3870-445D-8000-5862A4EF4F49}" type="presOf" srcId="{DD989813-7B41-41D5-8F2A-1DD638DE4CA1}" destId="{575B93B6-8143-4DCA-94D9-A2CC0BF5A240}" srcOrd="0" destOrd="0" presId="urn:microsoft.com/office/officeart/2005/8/layout/vList2"/>
    <dgm:cxn modelId="{6A7FD846-2E35-42E3-A93B-94C045175AC9}" type="presOf" srcId="{BAA05FB5-6C48-4463-B6F4-A38BD5813B3C}" destId="{F8B0D5E3-691F-4738-BAB5-7322245C48F6}" srcOrd="0" destOrd="0" presId="urn:microsoft.com/office/officeart/2005/8/layout/vList2"/>
    <dgm:cxn modelId="{04BFA947-387F-4534-A32B-CE2C21934F5B}" srcId="{2F1ADD9B-AA75-4088-AB77-0D363908B482}" destId="{5FEE551E-25B2-424E-8DBA-9B3816E59DFC}" srcOrd="3" destOrd="0" parTransId="{C4EA509E-8DDA-4188-B19B-BBE672F1D533}" sibTransId="{C3F60025-64D2-4B23-9275-96C70989B2CF}"/>
    <dgm:cxn modelId="{6C12BB49-BD7E-49A9-BB92-27F5EA2B3582}" srcId="{2F1ADD9B-AA75-4088-AB77-0D363908B482}" destId="{77215399-86EC-4FD9-ADB6-D5018495851A}" srcOrd="0" destOrd="0" parTransId="{01A270D9-0744-4B96-8D22-C554489C7D13}" sibTransId="{16C0488C-D77B-4777-A29B-C257B82DBA57}"/>
    <dgm:cxn modelId="{54839B4B-D393-44C6-AD28-80FD797DF69D}" type="presOf" srcId="{C2870DC0-F646-4FA2-90CD-3A4A45408157}" destId="{EBD212C6-C5B5-4E62-9279-4A0CAD2614AC}" srcOrd="0" destOrd="0" presId="urn:microsoft.com/office/officeart/2005/8/layout/vList2"/>
    <dgm:cxn modelId="{0CB93E6F-D0E7-45DD-859A-4AB926FE7168}" type="presOf" srcId="{8AC736BC-B648-45E4-AB65-29B4C28F44C4}" destId="{7B06BECD-FCE7-421F-BAB1-EDEAECEF0F04}" srcOrd="0" destOrd="0" presId="urn:microsoft.com/office/officeart/2005/8/layout/vList2"/>
    <dgm:cxn modelId="{4954B070-E595-4D69-A889-D26817694396}" srcId="{2F1ADD9B-AA75-4088-AB77-0D363908B482}" destId="{93493BAB-7627-4835-BE55-3F9284DA9066}" srcOrd="1" destOrd="0" parTransId="{8F5EC612-4FCF-4C33-9E1C-49EF69D37092}" sibTransId="{038CA084-C8D5-4CF0-9ADA-FF3B767B9626}"/>
    <dgm:cxn modelId="{F223D574-0438-4526-9DA9-79380EBC4A99}" type="presOf" srcId="{8883FFD4-A68B-43D2-9514-51F571F423AC}" destId="{900D761A-96BD-4F11-9356-756C9BAF4378}" srcOrd="0" destOrd="0" presId="urn:microsoft.com/office/officeart/2005/8/layout/vList2"/>
    <dgm:cxn modelId="{195FE357-F157-4CB6-AE40-BA2560BB77FF}" type="presOf" srcId="{5FEE551E-25B2-424E-8DBA-9B3816E59DFC}" destId="{66AD9D91-A19F-4C44-B034-5930679B97E8}" srcOrd="0" destOrd="0" presId="urn:microsoft.com/office/officeart/2005/8/layout/vList2"/>
    <dgm:cxn modelId="{45B7C17C-E0A1-4E52-9824-C5AB74E83EC4}" srcId="{2F1ADD9B-AA75-4088-AB77-0D363908B482}" destId="{EEAA8D22-1906-4C88-9812-2BC6014C3BE9}" srcOrd="2" destOrd="0" parTransId="{37BC605D-ED17-4E5D-B684-D2AF41A5308C}" sibTransId="{AB9ED403-C5AB-4776-B412-C6E1C447F17A}"/>
    <dgm:cxn modelId="{8E714786-0956-4F5A-B13A-65D251EE6CD5}" srcId="{2F1ADD9B-AA75-4088-AB77-0D363908B482}" destId="{8AC736BC-B648-45E4-AB65-29B4C28F44C4}" srcOrd="12" destOrd="0" parTransId="{6FC78055-450F-4E35-92A6-1DD10428A676}" sibTransId="{EC3E9055-5419-410C-802C-730AB7C615BD}"/>
    <dgm:cxn modelId="{069BAF86-C8CE-4B60-909D-A32398AF8E20}" type="presOf" srcId="{DB468D60-225E-4C9A-BF0C-BDADB2E84291}" destId="{A7D52902-1A62-467C-B619-5A55612A84B3}" srcOrd="0" destOrd="0" presId="urn:microsoft.com/office/officeart/2005/8/layout/vList2"/>
    <dgm:cxn modelId="{6868A890-FA29-4333-BCC2-DCCF5C4A7BD9}" type="presOf" srcId="{DE457F41-61FC-4F50-BB17-7CF1878E6186}" destId="{70CFECBD-1E75-4A67-AEDF-AAAFC109642E}" srcOrd="0" destOrd="0" presId="urn:microsoft.com/office/officeart/2005/8/layout/vList2"/>
    <dgm:cxn modelId="{4E3CC4A1-D8C5-42BD-8982-7BEC01412BDE}" type="presOf" srcId="{A39466F4-EE17-4625-A4E8-C5CE74A13187}" destId="{5D4FFDDE-421E-4DA0-B087-A2C4E5B3E3DB}" srcOrd="0" destOrd="0" presId="urn:microsoft.com/office/officeart/2005/8/layout/vList2"/>
    <dgm:cxn modelId="{ABCCC3B2-1072-4C9A-8A66-AD0FA4934821}" type="presOf" srcId="{2F1ADD9B-AA75-4088-AB77-0D363908B482}" destId="{F0C3B8D4-C7DF-4AC4-B98C-964F2F06F29D}" srcOrd="0" destOrd="0" presId="urn:microsoft.com/office/officeart/2005/8/layout/vList2"/>
    <dgm:cxn modelId="{56575EB8-2F7C-4719-8247-AEB72362BDAC}" srcId="{2F1ADD9B-AA75-4088-AB77-0D363908B482}" destId="{C2870DC0-F646-4FA2-90CD-3A4A45408157}" srcOrd="5" destOrd="0" parTransId="{8905BBE2-85B4-458E-A840-E27C3DCC19C3}" sibTransId="{915F4660-A389-4868-B8AA-D230F328AE2A}"/>
    <dgm:cxn modelId="{BBC90BCE-E89A-41E9-A4FA-306CA4082F8E}" srcId="{2F1ADD9B-AA75-4088-AB77-0D363908B482}" destId="{BAA05FB5-6C48-4463-B6F4-A38BD5813B3C}" srcOrd="10" destOrd="0" parTransId="{9C358339-B650-4CD8-89B0-7DE0B1FB4860}" sibTransId="{C697AE9B-3835-44E5-8B50-DDE79156A765}"/>
    <dgm:cxn modelId="{0836BEEF-63A3-47CE-B1C8-C19D4A6AC6BF}" srcId="{2F1ADD9B-AA75-4088-AB77-0D363908B482}" destId="{8883FFD4-A68B-43D2-9514-51F571F423AC}" srcOrd="11" destOrd="0" parTransId="{9FAAA0F1-EF83-477E-80BF-4392E4BA31F1}" sibTransId="{13CBD6B3-77B9-46F0-B000-62324833173F}"/>
    <dgm:cxn modelId="{6543FFF2-30B6-4D05-9FDF-DC24ADF75287}" srcId="{2F1ADD9B-AA75-4088-AB77-0D363908B482}" destId="{52A004D3-B947-4E32-B818-E08A9174DE3B}" srcOrd="4" destOrd="0" parTransId="{2037937A-AB96-40BD-AF2D-DA0A06025705}" sibTransId="{023D7DB8-B3A0-47B7-BA21-ADE70A3E59F2}"/>
    <dgm:cxn modelId="{7F25C3F4-EE16-46D1-80F9-1200D557BA86}" type="presOf" srcId="{D00CB209-3414-4516-9F0E-8ECEBEEDE649}" destId="{96A813C2-9F06-478D-AD25-0C5CCE28DEC2}" srcOrd="0" destOrd="0" presId="urn:microsoft.com/office/officeart/2005/8/layout/vList2"/>
    <dgm:cxn modelId="{27EC1FF9-6A3C-4B32-B512-3C0477BBFFF6}" srcId="{2F1ADD9B-AA75-4088-AB77-0D363908B482}" destId="{DE457F41-61FC-4F50-BB17-7CF1878E6186}" srcOrd="8" destOrd="0" parTransId="{56255452-B29F-4293-9087-A471BC1B0874}" sibTransId="{90E26D5E-E231-4AFA-9208-BC7840205117}"/>
    <dgm:cxn modelId="{27AA31FF-7FFC-4CE1-8821-F11572025569}" srcId="{2F1ADD9B-AA75-4088-AB77-0D363908B482}" destId="{DD989813-7B41-41D5-8F2A-1DD638DE4CA1}" srcOrd="6" destOrd="0" parTransId="{0BD94FEB-CA4C-408D-BB76-5DECC458AE9E}" sibTransId="{54CF25D2-D56C-429C-908A-394652140804}"/>
    <dgm:cxn modelId="{90BA7CB0-C3A3-4C43-814D-507BEA04CA7F}" type="presParOf" srcId="{F0C3B8D4-C7DF-4AC4-B98C-964F2F06F29D}" destId="{05380590-77FE-423A-BE7C-E634A5A0A8AB}" srcOrd="0" destOrd="0" presId="urn:microsoft.com/office/officeart/2005/8/layout/vList2"/>
    <dgm:cxn modelId="{8BFB09B3-1657-4A7D-9103-A36AA9864F2D}" type="presParOf" srcId="{F0C3B8D4-C7DF-4AC4-B98C-964F2F06F29D}" destId="{D67F58CA-4EC0-4E46-9F76-A29C1351D91D}" srcOrd="1" destOrd="0" presId="urn:microsoft.com/office/officeart/2005/8/layout/vList2"/>
    <dgm:cxn modelId="{AE52067B-1E4A-4FC5-8DF8-D7E68EFDE607}" type="presParOf" srcId="{F0C3B8D4-C7DF-4AC4-B98C-964F2F06F29D}" destId="{39E7D323-C82A-4A0E-9126-C11428FA8CCC}" srcOrd="2" destOrd="0" presId="urn:microsoft.com/office/officeart/2005/8/layout/vList2"/>
    <dgm:cxn modelId="{8D717F02-5EE5-47DF-BD6D-2D3FE2491492}" type="presParOf" srcId="{F0C3B8D4-C7DF-4AC4-B98C-964F2F06F29D}" destId="{44EE86A9-62A1-4879-88AF-D8B6F4A7F68A}" srcOrd="3" destOrd="0" presId="urn:microsoft.com/office/officeart/2005/8/layout/vList2"/>
    <dgm:cxn modelId="{94771CF1-3601-440D-89A3-3F2FA031329C}" type="presParOf" srcId="{F0C3B8D4-C7DF-4AC4-B98C-964F2F06F29D}" destId="{E6DB1912-7825-477C-8043-8AB84D7A3A3B}" srcOrd="4" destOrd="0" presId="urn:microsoft.com/office/officeart/2005/8/layout/vList2"/>
    <dgm:cxn modelId="{13E08D02-D3F1-4AEF-9E52-86E94DE20EFB}" type="presParOf" srcId="{F0C3B8D4-C7DF-4AC4-B98C-964F2F06F29D}" destId="{0FD9356B-1A53-476F-AAE2-A35E110BFB71}" srcOrd="5" destOrd="0" presId="urn:microsoft.com/office/officeart/2005/8/layout/vList2"/>
    <dgm:cxn modelId="{E3563FCB-4A76-48C9-8EF2-8E92C705C1D6}" type="presParOf" srcId="{F0C3B8D4-C7DF-4AC4-B98C-964F2F06F29D}" destId="{66AD9D91-A19F-4C44-B034-5930679B97E8}" srcOrd="6" destOrd="0" presId="urn:microsoft.com/office/officeart/2005/8/layout/vList2"/>
    <dgm:cxn modelId="{39A6A458-B809-4469-9528-B4953A1C2ED3}" type="presParOf" srcId="{F0C3B8D4-C7DF-4AC4-B98C-964F2F06F29D}" destId="{54E8BEC0-B302-416B-879F-DF4FE7976259}" srcOrd="7" destOrd="0" presId="urn:microsoft.com/office/officeart/2005/8/layout/vList2"/>
    <dgm:cxn modelId="{2559C345-26A8-4A44-A96C-910F1E24A7E6}" type="presParOf" srcId="{F0C3B8D4-C7DF-4AC4-B98C-964F2F06F29D}" destId="{72669247-BCFA-4B1D-BCC4-A1C102CFD9DF}" srcOrd="8" destOrd="0" presId="urn:microsoft.com/office/officeart/2005/8/layout/vList2"/>
    <dgm:cxn modelId="{3FAD930F-FE4B-46A7-83E1-AE4B4CF6A423}" type="presParOf" srcId="{F0C3B8D4-C7DF-4AC4-B98C-964F2F06F29D}" destId="{D8567811-FE58-4C69-A34E-B642F3EC6686}" srcOrd="9" destOrd="0" presId="urn:microsoft.com/office/officeart/2005/8/layout/vList2"/>
    <dgm:cxn modelId="{E74FC6C0-3966-4CE0-BEB9-907A4929DE06}" type="presParOf" srcId="{F0C3B8D4-C7DF-4AC4-B98C-964F2F06F29D}" destId="{EBD212C6-C5B5-4E62-9279-4A0CAD2614AC}" srcOrd="10" destOrd="0" presId="urn:microsoft.com/office/officeart/2005/8/layout/vList2"/>
    <dgm:cxn modelId="{5A64138F-F987-4ABC-9B37-BC09879568D7}" type="presParOf" srcId="{F0C3B8D4-C7DF-4AC4-B98C-964F2F06F29D}" destId="{619A3A7E-30C8-4905-8D39-095130C02169}" srcOrd="11" destOrd="0" presId="urn:microsoft.com/office/officeart/2005/8/layout/vList2"/>
    <dgm:cxn modelId="{B0DA0FCC-2D3F-49FF-B018-BCF4C9AC2F03}" type="presParOf" srcId="{F0C3B8D4-C7DF-4AC4-B98C-964F2F06F29D}" destId="{575B93B6-8143-4DCA-94D9-A2CC0BF5A240}" srcOrd="12" destOrd="0" presId="urn:microsoft.com/office/officeart/2005/8/layout/vList2"/>
    <dgm:cxn modelId="{4E832F20-CA92-48F0-8D08-C7F533082011}" type="presParOf" srcId="{F0C3B8D4-C7DF-4AC4-B98C-964F2F06F29D}" destId="{099CB2CC-BC48-493E-BE4C-2CB024DD013D}" srcOrd="13" destOrd="0" presId="urn:microsoft.com/office/officeart/2005/8/layout/vList2"/>
    <dgm:cxn modelId="{DFC18694-46DB-404D-99AF-22C284F010C6}" type="presParOf" srcId="{F0C3B8D4-C7DF-4AC4-B98C-964F2F06F29D}" destId="{5D4FFDDE-421E-4DA0-B087-A2C4E5B3E3DB}" srcOrd="14" destOrd="0" presId="urn:microsoft.com/office/officeart/2005/8/layout/vList2"/>
    <dgm:cxn modelId="{290CF0FB-90ED-49D6-BFA6-961A84473686}" type="presParOf" srcId="{F0C3B8D4-C7DF-4AC4-B98C-964F2F06F29D}" destId="{ED3EEA95-1825-409C-B2BD-937C13802300}" srcOrd="15" destOrd="0" presId="urn:microsoft.com/office/officeart/2005/8/layout/vList2"/>
    <dgm:cxn modelId="{1CE0C7FD-7D7D-4951-B5CE-75EB56122894}" type="presParOf" srcId="{F0C3B8D4-C7DF-4AC4-B98C-964F2F06F29D}" destId="{70CFECBD-1E75-4A67-AEDF-AAAFC109642E}" srcOrd="16" destOrd="0" presId="urn:microsoft.com/office/officeart/2005/8/layout/vList2"/>
    <dgm:cxn modelId="{FF7453AD-6A9E-4038-BE9A-79E9B4EDE587}" type="presParOf" srcId="{F0C3B8D4-C7DF-4AC4-B98C-964F2F06F29D}" destId="{0AFCA4C1-E652-443A-BB47-1FC5DDAE6CD9}" srcOrd="17" destOrd="0" presId="urn:microsoft.com/office/officeart/2005/8/layout/vList2"/>
    <dgm:cxn modelId="{106BDC1E-65C5-4339-8F10-DDD08790AB65}" type="presParOf" srcId="{F0C3B8D4-C7DF-4AC4-B98C-964F2F06F29D}" destId="{96A813C2-9F06-478D-AD25-0C5CCE28DEC2}" srcOrd="18" destOrd="0" presId="urn:microsoft.com/office/officeart/2005/8/layout/vList2"/>
    <dgm:cxn modelId="{17DF8A56-CFC3-43F8-999D-0486B524251E}" type="presParOf" srcId="{F0C3B8D4-C7DF-4AC4-B98C-964F2F06F29D}" destId="{1F411708-035C-49DA-BEDF-D6A18CD9A862}" srcOrd="19" destOrd="0" presId="urn:microsoft.com/office/officeart/2005/8/layout/vList2"/>
    <dgm:cxn modelId="{2CA1991C-B613-4113-97DF-5ECD5B92632F}" type="presParOf" srcId="{F0C3B8D4-C7DF-4AC4-B98C-964F2F06F29D}" destId="{F8B0D5E3-691F-4738-BAB5-7322245C48F6}" srcOrd="20" destOrd="0" presId="urn:microsoft.com/office/officeart/2005/8/layout/vList2"/>
    <dgm:cxn modelId="{48835BDF-0D6C-4119-B964-809E8F8BDF88}" type="presParOf" srcId="{F0C3B8D4-C7DF-4AC4-B98C-964F2F06F29D}" destId="{B705EAB6-B4D0-4685-8F3E-A22E0E2B6DDC}" srcOrd="21" destOrd="0" presId="urn:microsoft.com/office/officeart/2005/8/layout/vList2"/>
    <dgm:cxn modelId="{80D60C94-0546-4F11-BCBA-491CA792C3DB}" type="presParOf" srcId="{F0C3B8D4-C7DF-4AC4-B98C-964F2F06F29D}" destId="{900D761A-96BD-4F11-9356-756C9BAF4378}" srcOrd="22" destOrd="0" presId="urn:microsoft.com/office/officeart/2005/8/layout/vList2"/>
    <dgm:cxn modelId="{D54281F4-4063-445F-8319-333245581D68}" type="presParOf" srcId="{F0C3B8D4-C7DF-4AC4-B98C-964F2F06F29D}" destId="{8A2A9697-6D9C-4C6E-9D05-64A79CE5F524}" srcOrd="23" destOrd="0" presId="urn:microsoft.com/office/officeart/2005/8/layout/vList2"/>
    <dgm:cxn modelId="{2A758D23-3ABF-4682-B1CD-240CA1800EF2}" type="presParOf" srcId="{F0C3B8D4-C7DF-4AC4-B98C-964F2F06F29D}" destId="{7B06BECD-FCE7-421F-BAB1-EDEAECEF0F04}" srcOrd="24" destOrd="0" presId="urn:microsoft.com/office/officeart/2005/8/layout/vList2"/>
    <dgm:cxn modelId="{2F99B658-C8FE-413C-A125-AE2793501FBF}" type="presParOf" srcId="{F0C3B8D4-C7DF-4AC4-B98C-964F2F06F29D}" destId="{720B92E8-79CE-47C6-9C6F-D0D9DDF6D565}" srcOrd="25" destOrd="0" presId="urn:microsoft.com/office/officeart/2005/8/layout/vList2"/>
    <dgm:cxn modelId="{AA4F66A0-8894-4A3B-BB7E-948E52DE6F14}" type="presParOf" srcId="{F0C3B8D4-C7DF-4AC4-B98C-964F2F06F29D}" destId="{A7D52902-1A62-467C-B619-5A55612A84B3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34942-94B1-4FC4-AF6E-2597F89AC199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AC0D52CD-0EA8-4B07-A832-A7C45643C53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200" b="1" dirty="0">
              <a:latin typeface="Calibri" panose="020F0502020204030204" pitchFamily="34" charset="0"/>
              <a:cs typeface="Calibri" panose="020F0502020204030204" pitchFamily="34" charset="0"/>
            </a:rPr>
            <a:t>Priorytet 7. </a:t>
          </a:r>
        </a:p>
        <a:p>
          <a:pPr>
            <a:spcAft>
              <a:spcPts val="0"/>
            </a:spcAft>
          </a:pPr>
          <a:r>
            <a:rPr lang="pl-PL" sz="1200" b="0" dirty="0">
              <a:latin typeface="Calibri" panose="020F0502020204030204" pitchFamily="34" charset="0"/>
              <a:cs typeface="Calibri" panose="020F0502020204030204" pitchFamily="34" charset="0"/>
            </a:rPr>
            <a:t>Profilaktyka </a:t>
          </a:r>
          <a:br>
            <a:rPr lang="pl-PL" sz="1200" b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200" b="0" dirty="0">
              <a:latin typeface="Calibri" panose="020F0502020204030204" pitchFamily="34" charset="0"/>
              <a:cs typeface="Calibri" panose="020F0502020204030204" pitchFamily="34" charset="0"/>
            </a:rPr>
            <a:t>i ochrona zdrowia mieszkańców </a:t>
          </a:r>
        </a:p>
      </dgm:t>
    </dgm:pt>
    <dgm:pt modelId="{A9AD522C-F158-479A-AA6D-1AE7CC9E9E30}" type="parTrans" cxnId="{2F6698D0-DF20-4295-B6D5-2675914D0E4D}">
      <dgm:prSet/>
      <dgm:spPr/>
      <dgm:t>
        <a:bodyPr/>
        <a:lstStyle/>
        <a:p>
          <a:endParaRPr lang="pl-PL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CD77D2-9D6A-46E9-BB20-221DD7DE703C}" type="sibTrans" cxnId="{2F6698D0-DF20-4295-B6D5-2675914D0E4D}">
      <dgm:prSet/>
      <dgm:spPr/>
      <dgm:t>
        <a:bodyPr/>
        <a:lstStyle/>
        <a:p>
          <a:endParaRPr lang="pl-PL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32483D-61E6-40AF-B535-C25DFB9BCC6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200" b="1" dirty="0">
              <a:latin typeface="Calibri" panose="020F0502020204030204" pitchFamily="34" charset="0"/>
              <a:cs typeface="Calibri" panose="020F0502020204030204" pitchFamily="34" charset="0"/>
            </a:rPr>
            <a:t>Priorytet 8. </a:t>
          </a:r>
        </a:p>
        <a:p>
          <a:pPr>
            <a:spcAft>
              <a:spcPct val="35000"/>
            </a:spcAft>
          </a:pPr>
          <a:r>
            <a:rPr lang="pl-PL" sz="1200" b="0" dirty="0">
              <a:latin typeface="Calibri" panose="020F0502020204030204" pitchFamily="34" charset="0"/>
              <a:cs typeface="Calibri" panose="020F0502020204030204" pitchFamily="34" charset="0"/>
            </a:rPr>
            <a:t>Edukacja na wszystkich etapach życia </a:t>
          </a:r>
        </a:p>
      </dgm:t>
    </dgm:pt>
    <dgm:pt modelId="{F36B2810-9407-43CC-A33C-A5883A414325}" type="parTrans" cxnId="{C1A9BC14-8906-4CAA-9540-63F024CFC4FE}">
      <dgm:prSet/>
      <dgm:spPr/>
      <dgm:t>
        <a:bodyPr/>
        <a:lstStyle/>
        <a:p>
          <a:endParaRPr lang="pl-PL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81C8D9-6A43-4FE6-9993-E1B7C322B040}" type="sibTrans" cxnId="{C1A9BC14-8906-4CAA-9540-63F024CFC4FE}">
      <dgm:prSet/>
      <dgm:spPr/>
      <dgm:t>
        <a:bodyPr/>
        <a:lstStyle/>
        <a:p>
          <a:endParaRPr lang="pl-PL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AD308F-BC1A-447D-A730-255CF0AAC07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200" b="1" dirty="0">
              <a:latin typeface="Calibri" panose="020F0502020204030204" pitchFamily="34" charset="0"/>
              <a:cs typeface="Calibri" panose="020F0502020204030204" pitchFamily="34" charset="0"/>
            </a:rPr>
            <a:t>Priorytet 9. </a:t>
          </a:r>
        </a:p>
        <a:p>
          <a:pPr>
            <a:spcAft>
              <a:spcPct val="35000"/>
            </a:spcAft>
          </a:pPr>
          <a:r>
            <a:rPr lang="pl-PL" sz="1200" b="0" dirty="0">
              <a:latin typeface="Calibri" panose="020F0502020204030204" pitchFamily="34" charset="0"/>
              <a:cs typeface="Calibri" panose="020F0502020204030204" pitchFamily="34" charset="0"/>
            </a:rPr>
            <a:t>Usługi społeczne </a:t>
          </a:r>
          <a:br>
            <a:rPr lang="pl-PL" sz="1200" b="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200" b="0" dirty="0">
              <a:latin typeface="Calibri" panose="020F0502020204030204" pitchFamily="34" charset="0"/>
              <a:cs typeface="Calibri" panose="020F0502020204030204" pitchFamily="34" charset="0"/>
            </a:rPr>
            <a:t>i zdrowotne</a:t>
          </a:r>
        </a:p>
      </dgm:t>
    </dgm:pt>
    <dgm:pt modelId="{2EE93BCE-8BB8-4F4F-BB05-30D840D8A0F5}" type="parTrans" cxnId="{CB42F3F8-FA9B-47AD-A8F0-39CA20535D16}">
      <dgm:prSet/>
      <dgm:spPr/>
      <dgm:t>
        <a:bodyPr/>
        <a:lstStyle/>
        <a:p>
          <a:endParaRPr lang="pl-PL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73F2ED-1C3A-47E3-8D86-BAA28BF6F7DA}" type="sibTrans" cxnId="{CB42F3F8-FA9B-47AD-A8F0-39CA20535D16}">
      <dgm:prSet/>
      <dgm:spPr/>
      <dgm:t>
        <a:bodyPr/>
        <a:lstStyle/>
        <a:p>
          <a:endParaRPr lang="pl-PL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5AAD88-577E-49F4-9A73-B1AE6FA2FBC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200" b="1" dirty="0">
              <a:latin typeface="Calibri" panose="020F0502020204030204" pitchFamily="34" charset="0"/>
              <a:cs typeface="Calibri" panose="020F0502020204030204" pitchFamily="34" charset="0"/>
            </a:rPr>
            <a:t>Priorytet 10. </a:t>
          </a:r>
        </a:p>
        <a:p>
          <a:pPr>
            <a:spcAft>
              <a:spcPct val="35000"/>
            </a:spcAft>
          </a:pPr>
          <a:r>
            <a:rPr lang="pl-PL" sz="1200" b="0" dirty="0">
              <a:latin typeface="Calibri" panose="020F0502020204030204" pitchFamily="34" charset="0"/>
              <a:cs typeface="Calibri" panose="020F0502020204030204" pitchFamily="34" charset="0"/>
            </a:rPr>
            <a:t>Aktywni na rynku pracy</a:t>
          </a:r>
        </a:p>
      </dgm:t>
    </dgm:pt>
    <dgm:pt modelId="{221ADDC0-01CB-4D8D-9E2B-20321D51B6F7}" type="parTrans" cxnId="{6673A729-661D-458B-8551-239C63B43F6F}">
      <dgm:prSet/>
      <dgm:spPr/>
      <dgm:t>
        <a:bodyPr/>
        <a:lstStyle/>
        <a:p>
          <a:endParaRPr lang="pl-PL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ED5D7E-580A-439D-BE96-0BA351363841}" type="sibTrans" cxnId="{6673A729-661D-458B-8551-239C63B43F6F}">
      <dgm:prSet/>
      <dgm:spPr/>
      <dgm:t>
        <a:bodyPr/>
        <a:lstStyle/>
        <a:p>
          <a:endParaRPr lang="pl-PL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71266C-B449-468E-9A0E-220BA55EBDE2}" type="pres">
      <dgm:prSet presAssocID="{31034942-94B1-4FC4-AF6E-2597F89AC1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2F14B8-5EE3-489C-9DC1-64ADDC068B2C}" type="pres">
      <dgm:prSet presAssocID="{AC0D52CD-0EA8-4B07-A832-A7C45643C53D}" presName="root" presStyleCnt="0"/>
      <dgm:spPr/>
    </dgm:pt>
    <dgm:pt modelId="{BC10E361-C654-404D-956E-0DB8B753DB09}" type="pres">
      <dgm:prSet presAssocID="{AC0D52CD-0EA8-4B07-A832-A7C45643C53D}" presName="rootComposite" presStyleCnt="0"/>
      <dgm:spPr/>
    </dgm:pt>
    <dgm:pt modelId="{63D951BD-5A30-4800-AAD0-DE09703E505C}" type="pres">
      <dgm:prSet presAssocID="{AC0D52CD-0EA8-4B07-A832-A7C45643C53D}" presName="rootText" presStyleLbl="node1" presStyleIdx="0" presStyleCnt="4" custLinFactNeighborX="3463" custLinFactNeighborY="26331"/>
      <dgm:spPr/>
    </dgm:pt>
    <dgm:pt modelId="{888536E3-1E15-4796-A0C2-5004A21C090B}" type="pres">
      <dgm:prSet presAssocID="{AC0D52CD-0EA8-4B07-A832-A7C45643C53D}" presName="rootConnector" presStyleLbl="node1" presStyleIdx="0" presStyleCnt="4"/>
      <dgm:spPr/>
    </dgm:pt>
    <dgm:pt modelId="{903BDF8D-674B-4869-A540-2FEB1CAF00F8}" type="pres">
      <dgm:prSet presAssocID="{AC0D52CD-0EA8-4B07-A832-A7C45643C53D}" presName="childShape" presStyleCnt="0"/>
      <dgm:spPr/>
    </dgm:pt>
    <dgm:pt modelId="{CF6F39A6-1422-41FD-BA9B-ED20FB6BBC95}" type="pres">
      <dgm:prSet presAssocID="{8A32483D-61E6-40AF-B535-C25DFB9BCC6E}" presName="root" presStyleCnt="0"/>
      <dgm:spPr/>
    </dgm:pt>
    <dgm:pt modelId="{F3887C49-ED22-44E2-A2FE-571A74730922}" type="pres">
      <dgm:prSet presAssocID="{8A32483D-61E6-40AF-B535-C25DFB9BCC6E}" presName="rootComposite" presStyleCnt="0"/>
      <dgm:spPr/>
    </dgm:pt>
    <dgm:pt modelId="{6F7CA5C2-D21B-40E9-8493-E82A51078161}" type="pres">
      <dgm:prSet presAssocID="{8A32483D-61E6-40AF-B535-C25DFB9BCC6E}" presName="rootText" presStyleLbl="node1" presStyleIdx="1" presStyleCnt="4" custLinFactNeighborX="-1477" custLinFactNeighborY="27902"/>
      <dgm:spPr/>
    </dgm:pt>
    <dgm:pt modelId="{0A0C65CA-722D-48E4-BFDD-16E44231CD20}" type="pres">
      <dgm:prSet presAssocID="{8A32483D-61E6-40AF-B535-C25DFB9BCC6E}" presName="rootConnector" presStyleLbl="node1" presStyleIdx="1" presStyleCnt="4"/>
      <dgm:spPr/>
    </dgm:pt>
    <dgm:pt modelId="{6009CE6F-CA05-4706-89F9-1B21014F2D9B}" type="pres">
      <dgm:prSet presAssocID="{8A32483D-61E6-40AF-B535-C25DFB9BCC6E}" presName="childShape" presStyleCnt="0"/>
      <dgm:spPr/>
    </dgm:pt>
    <dgm:pt modelId="{A3A74439-44FA-40EB-94B3-9A53741D0557}" type="pres">
      <dgm:prSet presAssocID="{47AD308F-BC1A-447D-A730-255CF0AAC078}" presName="root" presStyleCnt="0"/>
      <dgm:spPr/>
    </dgm:pt>
    <dgm:pt modelId="{A6BA83D9-B8A4-47E9-A507-8163D8B8BE6D}" type="pres">
      <dgm:prSet presAssocID="{47AD308F-BC1A-447D-A730-255CF0AAC078}" presName="rootComposite" presStyleCnt="0"/>
      <dgm:spPr/>
    </dgm:pt>
    <dgm:pt modelId="{2BBAEA7E-5146-4844-A52F-22C95FC0CB32}" type="pres">
      <dgm:prSet presAssocID="{47AD308F-BC1A-447D-A730-255CF0AAC078}" presName="rootText" presStyleLbl="node1" presStyleIdx="2" presStyleCnt="4" custLinFactNeighborX="-1614" custLinFactNeighborY="33148"/>
      <dgm:spPr/>
    </dgm:pt>
    <dgm:pt modelId="{EEFD533D-DA78-413D-AADB-BAA428A0AF95}" type="pres">
      <dgm:prSet presAssocID="{47AD308F-BC1A-447D-A730-255CF0AAC078}" presName="rootConnector" presStyleLbl="node1" presStyleIdx="2" presStyleCnt="4"/>
      <dgm:spPr/>
    </dgm:pt>
    <dgm:pt modelId="{FBE3C00B-B2D1-438C-A2CA-3F544369EAFA}" type="pres">
      <dgm:prSet presAssocID="{47AD308F-BC1A-447D-A730-255CF0AAC078}" presName="childShape" presStyleCnt="0"/>
      <dgm:spPr/>
    </dgm:pt>
    <dgm:pt modelId="{7761F237-37D3-46B9-9F2E-3614EAF1AD14}" type="pres">
      <dgm:prSet presAssocID="{FA5AAD88-577E-49F4-9A73-B1AE6FA2FBCA}" presName="root" presStyleCnt="0"/>
      <dgm:spPr/>
    </dgm:pt>
    <dgm:pt modelId="{959FC76C-69C9-404C-B891-30CFE3DA5903}" type="pres">
      <dgm:prSet presAssocID="{FA5AAD88-577E-49F4-9A73-B1AE6FA2FBCA}" presName="rootComposite" presStyleCnt="0"/>
      <dgm:spPr/>
    </dgm:pt>
    <dgm:pt modelId="{73E9C570-831B-4AA2-BE62-EE62DA3E75B0}" type="pres">
      <dgm:prSet presAssocID="{FA5AAD88-577E-49F4-9A73-B1AE6FA2FBCA}" presName="rootText" presStyleLbl="node1" presStyleIdx="3" presStyleCnt="4" custLinFactNeighborX="1728" custLinFactNeighborY="27418"/>
      <dgm:spPr/>
    </dgm:pt>
    <dgm:pt modelId="{E244EAE8-1913-48D8-B66A-756098A2515A}" type="pres">
      <dgm:prSet presAssocID="{FA5AAD88-577E-49F4-9A73-B1AE6FA2FBCA}" presName="rootConnector" presStyleLbl="node1" presStyleIdx="3" presStyleCnt="4"/>
      <dgm:spPr/>
    </dgm:pt>
    <dgm:pt modelId="{F736852E-8226-4BA0-AECC-30A77135D96A}" type="pres">
      <dgm:prSet presAssocID="{FA5AAD88-577E-49F4-9A73-B1AE6FA2FBCA}" presName="childShape" presStyleCnt="0"/>
      <dgm:spPr/>
    </dgm:pt>
  </dgm:ptLst>
  <dgm:cxnLst>
    <dgm:cxn modelId="{C1A9BC14-8906-4CAA-9540-63F024CFC4FE}" srcId="{31034942-94B1-4FC4-AF6E-2597F89AC199}" destId="{8A32483D-61E6-40AF-B535-C25DFB9BCC6E}" srcOrd="1" destOrd="0" parTransId="{F36B2810-9407-43CC-A33C-A5883A414325}" sibTransId="{3281C8D9-6A43-4FE6-9993-E1B7C322B040}"/>
    <dgm:cxn modelId="{07FE4220-97FA-4FCA-AEC6-8051ED1E2345}" type="presOf" srcId="{47AD308F-BC1A-447D-A730-255CF0AAC078}" destId="{2BBAEA7E-5146-4844-A52F-22C95FC0CB32}" srcOrd="0" destOrd="0" presId="urn:microsoft.com/office/officeart/2005/8/layout/hierarchy3"/>
    <dgm:cxn modelId="{6673A729-661D-458B-8551-239C63B43F6F}" srcId="{31034942-94B1-4FC4-AF6E-2597F89AC199}" destId="{FA5AAD88-577E-49F4-9A73-B1AE6FA2FBCA}" srcOrd="3" destOrd="0" parTransId="{221ADDC0-01CB-4D8D-9E2B-20321D51B6F7}" sibTransId="{BEED5D7E-580A-439D-BE96-0BA351363841}"/>
    <dgm:cxn modelId="{29140C4A-BD7D-4E84-AB03-76ACD6961BBD}" type="presOf" srcId="{31034942-94B1-4FC4-AF6E-2597F89AC199}" destId="{E471266C-B449-468E-9A0E-220BA55EBDE2}" srcOrd="0" destOrd="0" presId="urn:microsoft.com/office/officeart/2005/8/layout/hierarchy3"/>
    <dgm:cxn modelId="{CE8F8F6C-D33F-4F64-967B-A11D4F006C9B}" type="presOf" srcId="{AC0D52CD-0EA8-4B07-A832-A7C45643C53D}" destId="{63D951BD-5A30-4800-AAD0-DE09703E505C}" srcOrd="0" destOrd="0" presId="urn:microsoft.com/office/officeart/2005/8/layout/hierarchy3"/>
    <dgm:cxn modelId="{B322024E-F210-4D32-8752-30267C73D00E}" type="presOf" srcId="{8A32483D-61E6-40AF-B535-C25DFB9BCC6E}" destId="{6F7CA5C2-D21B-40E9-8493-E82A51078161}" srcOrd="0" destOrd="0" presId="urn:microsoft.com/office/officeart/2005/8/layout/hierarchy3"/>
    <dgm:cxn modelId="{2463C182-8BEB-4478-9B9D-A2E53C1DCF3F}" type="presOf" srcId="{AC0D52CD-0EA8-4B07-A832-A7C45643C53D}" destId="{888536E3-1E15-4796-A0C2-5004A21C090B}" srcOrd="1" destOrd="0" presId="urn:microsoft.com/office/officeart/2005/8/layout/hierarchy3"/>
    <dgm:cxn modelId="{6CD1A18C-5F32-4A1F-B4A5-0783EC8511CA}" type="presOf" srcId="{FA5AAD88-577E-49F4-9A73-B1AE6FA2FBCA}" destId="{E244EAE8-1913-48D8-B66A-756098A2515A}" srcOrd="1" destOrd="0" presId="urn:microsoft.com/office/officeart/2005/8/layout/hierarchy3"/>
    <dgm:cxn modelId="{E60E2A91-9EC7-4C7B-B632-72FDF728C721}" type="presOf" srcId="{47AD308F-BC1A-447D-A730-255CF0AAC078}" destId="{EEFD533D-DA78-413D-AADB-BAA428A0AF95}" srcOrd="1" destOrd="0" presId="urn:microsoft.com/office/officeart/2005/8/layout/hierarchy3"/>
    <dgm:cxn modelId="{5223009F-0610-4E3E-A943-EAE0A2209D90}" type="presOf" srcId="{8A32483D-61E6-40AF-B535-C25DFB9BCC6E}" destId="{0A0C65CA-722D-48E4-BFDD-16E44231CD20}" srcOrd="1" destOrd="0" presId="urn:microsoft.com/office/officeart/2005/8/layout/hierarchy3"/>
    <dgm:cxn modelId="{67FFB0B5-6539-4963-B47C-D34A924DDF19}" type="presOf" srcId="{FA5AAD88-577E-49F4-9A73-B1AE6FA2FBCA}" destId="{73E9C570-831B-4AA2-BE62-EE62DA3E75B0}" srcOrd="0" destOrd="0" presId="urn:microsoft.com/office/officeart/2005/8/layout/hierarchy3"/>
    <dgm:cxn modelId="{2F6698D0-DF20-4295-B6D5-2675914D0E4D}" srcId="{31034942-94B1-4FC4-AF6E-2597F89AC199}" destId="{AC0D52CD-0EA8-4B07-A832-A7C45643C53D}" srcOrd="0" destOrd="0" parTransId="{A9AD522C-F158-479A-AA6D-1AE7CC9E9E30}" sibTransId="{79CD77D2-9D6A-46E9-BB20-221DD7DE703C}"/>
    <dgm:cxn modelId="{CB42F3F8-FA9B-47AD-A8F0-39CA20535D16}" srcId="{31034942-94B1-4FC4-AF6E-2597F89AC199}" destId="{47AD308F-BC1A-447D-A730-255CF0AAC078}" srcOrd="2" destOrd="0" parTransId="{2EE93BCE-8BB8-4F4F-BB05-30D840D8A0F5}" sibTransId="{1873F2ED-1C3A-47E3-8D86-BAA28BF6F7DA}"/>
    <dgm:cxn modelId="{4F179884-BC22-4DAA-AE7D-05A39B9E4BC7}" type="presParOf" srcId="{E471266C-B449-468E-9A0E-220BA55EBDE2}" destId="{B62F14B8-5EE3-489C-9DC1-64ADDC068B2C}" srcOrd="0" destOrd="0" presId="urn:microsoft.com/office/officeart/2005/8/layout/hierarchy3"/>
    <dgm:cxn modelId="{E79680C6-0D2A-41DA-AF0D-E9BABABEAB24}" type="presParOf" srcId="{B62F14B8-5EE3-489C-9DC1-64ADDC068B2C}" destId="{BC10E361-C654-404D-956E-0DB8B753DB09}" srcOrd="0" destOrd="0" presId="urn:microsoft.com/office/officeart/2005/8/layout/hierarchy3"/>
    <dgm:cxn modelId="{03A2071A-F4B9-46DF-8D8A-851BD08CD27F}" type="presParOf" srcId="{BC10E361-C654-404D-956E-0DB8B753DB09}" destId="{63D951BD-5A30-4800-AAD0-DE09703E505C}" srcOrd="0" destOrd="0" presId="urn:microsoft.com/office/officeart/2005/8/layout/hierarchy3"/>
    <dgm:cxn modelId="{A2AE5251-3699-48C7-AA93-423D6A72B78D}" type="presParOf" srcId="{BC10E361-C654-404D-956E-0DB8B753DB09}" destId="{888536E3-1E15-4796-A0C2-5004A21C090B}" srcOrd="1" destOrd="0" presId="urn:microsoft.com/office/officeart/2005/8/layout/hierarchy3"/>
    <dgm:cxn modelId="{0CB4357D-FDEA-4495-97DA-0315D09DEF51}" type="presParOf" srcId="{B62F14B8-5EE3-489C-9DC1-64ADDC068B2C}" destId="{903BDF8D-674B-4869-A540-2FEB1CAF00F8}" srcOrd="1" destOrd="0" presId="urn:microsoft.com/office/officeart/2005/8/layout/hierarchy3"/>
    <dgm:cxn modelId="{03EC6798-99A7-418F-92AF-A3FC665797A9}" type="presParOf" srcId="{E471266C-B449-468E-9A0E-220BA55EBDE2}" destId="{CF6F39A6-1422-41FD-BA9B-ED20FB6BBC95}" srcOrd="1" destOrd="0" presId="urn:microsoft.com/office/officeart/2005/8/layout/hierarchy3"/>
    <dgm:cxn modelId="{C2178B97-EE9D-4ADD-9E98-59F8271CDF19}" type="presParOf" srcId="{CF6F39A6-1422-41FD-BA9B-ED20FB6BBC95}" destId="{F3887C49-ED22-44E2-A2FE-571A74730922}" srcOrd="0" destOrd="0" presId="urn:microsoft.com/office/officeart/2005/8/layout/hierarchy3"/>
    <dgm:cxn modelId="{65AADBD0-10D6-404B-8350-EB7041F0C96B}" type="presParOf" srcId="{F3887C49-ED22-44E2-A2FE-571A74730922}" destId="{6F7CA5C2-D21B-40E9-8493-E82A51078161}" srcOrd="0" destOrd="0" presId="urn:microsoft.com/office/officeart/2005/8/layout/hierarchy3"/>
    <dgm:cxn modelId="{82F3FE1C-D074-4B6C-A147-51392F34EBA2}" type="presParOf" srcId="{F3887C49-ED22-44E2-A2FE-571A74730922}" destId="{0A0C65CA-722D-48E4-BFDD-16E44231CD20}" srcOrd="1" destOrd="0" presId="urn:microsoft.com/office/officeart/2005/8/layout/hierarchy3"/>
    <dgm:cxn modelId="{646127B0-2745-45B0-ACBF-96205F5B2E1A}" type="presParOf" srcId="{CF6F39A6-1422-41FD-BA9B-ED20FB6BBC95}" destId="{6009CE6F-CA05-4706-89F9-1B21014F2D9B}" srcOrd="1" destOrd="0" presId="urn:microsoft.com/office/officeart/2005/8/layout/hierarchy3"/>
    <dgm:cxn modelId="{B3C723A4-46ED-43CA-9E1B-31D7A5067480}" type="presParOf" srcId="{E471266C-B449-468E-9A0E-220BA55EBDE2}" destId="{A3A74439-44FA-40EB-94B3-9A53741D0557}" srcOrd="2" destOrd="0" presId="urn:microsoft.com/office/officeart/2005/8/layout/hierarchy3"/>
    <dgm:cxn modelId="{F9502058-0276-4489-9D63-F422C34BB5B9}" type="presParOf" srcId="{A3A74439-44FA-40EB-94B3-9A53741D0557}" destId="{A6BA83D9-B8A4-47E9-A507-8163D8B8BE6D}" srcOrd="0" destOrd="0" presId="urn:microsoft.com/office/officeart/2005/8/layout/hierarchy3"/>
    <dgm:cxn modelId="{7F1E8031-503A-4057-AB0B-05FD67268599}" type="presParOf" srcId="{A6BA83D9-B8A4-47E9-A507-8163D8B8BE6D}" destId="{2BBAEA7E-5146-4844-A52F-22C95FC0CB32}" srcOrd="0" destOrd="0" presId="urn:microsoft.com/office/officeart/2005/8/layout/hierarchy3"/>
    <dgm:cxn modelId="{8C1AD07E-691D-4813-B605-77C51F93C3DA}" type="presParOf" srcId="{A6BA83D9-B8A4-47E9-A507-8163D8B8BE6D}" destId="{EEFD533D-DA78-413D-AADB-BAA428A0AF95}" srcOrd="1" destOrd="0" presId="urn:microsoft.com/office/officeart/2005/8/layout/hierarchy3"/>
    <dgm:cxn modelId="{CE449AC3-54AB-4952-86EC-21A109A9C428}" type="presParOf" srcId="{A3A74439-44FA-40EB-94B3-9A53741D0557}" destId="{FBE3C00B-B2D1-438C-A2CA-3F544369EAFA}" srcOrd="1" destOrd="0" presId="urn:microsoft.com/office/officeart/2005/8/layout/hierarchy3"/>
    <dgm:cxn modelId="{C26A575A-E4C5-4461-AEFE-AE9947941014}" type="presParOf" srcId="{E471266C-B449-468E-9A0E-220BA55EBDE2}" destId="{7761F237-37D3-46B9-9F2E-3614EAF1AD14}" srcOrd="3" destOrd="0" presId="urn:microsoft.com/office/officeart/2005/8/layout/hierarchy3"/>
    <dgm:cxn modelId="{0BACF5AE-7C93-41BF-B04B-457BC47F6E28}" type="presParOf" srcId="{7761F237-37D3-46B9-9F2E-3614EAF1AD14}" destId="{959FC76C-69C9-404C-B891-30CFE3DA5903}" srcOrd="0" destOrd="0" presId="urn:microsoft.com/office/officeart/2005/8/layout/hierarchy3"/>
    <dgm:cxn modelId="{7FC2B35C-7E88-4A7D-BD00-A1E9B289F7C9}" type="presParOf" srcId="{959FC76C-69C9-404C-B891-30CFE3DA5903}" destId="{73E9C570-831B-4AA2-BE62-EE62DA3E75B0}" srcOrd="0" destOrd="0" presId="urn:microsoft.com/office/officeart/2005/8/layout/hierarchy3"/>
    <dgm:cxn modelId="{0CB087D4-97ED-4A81-A5B8-29B240E34C68}" type="presParOf" srcId="{959FC76C-69C9-404C-B891-30CFE3DA5903}" destId="{E244EAE8-1913-48D8-B66A-756098A2515A}" srcOrd="1" destOrd="0" presId="urn:microsoft.com/office/officeart/2005/8/layout/hierarchy3"/>
    <dgm:cxn modelId="{79FAA05B-B967-40D5-91FD-EC4599714FE8}" type="presParOf" srcId="{7761F237-37D3-46B9-9F2E-3614EAF1AD14}" destId="{F736852E-8226-4BA0-AECC-30A77135D96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3F90F-268E-4A0B-ADE5-D7FD14F66E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72E392-1A21-46F1-BECC-614ED85F4421}" type="pres">
      <dgm:prSet presAssocID="{D813F90F-268E-4A0B-ADE5-D7FD14F66E02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8EF6C0E7-B264-4CC4-B9A1-A46E30D3109E}" type="presOf" srcId="{D813F90F-268E-4A0B-ADE5-D7FD14F66E02}" destId="{ED72E392-1A21-46F1-BECC-614ED85F4421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12636B-9DC7-4E3B-8D46-CAD60DE4F30F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65A6E662-3AEF-4FDF-83A8-59C338750CBA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Efektywność energetyczna  </a:t>
          </a:r>
        </a:p>
      </dgm:t>
    </dgm:pt>
    <dgm:pt modelId="{B3B30A68-8232-4C7B-B13C-4EFF6F4E7326}" type="parTrans" cxnId="{5B4E28F8-FEE6-4C41-AC94-10FA5A386697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74D361-3092-47FA-8C8A-8C1CB012BA7F}" type="sibTrans" cxnId="{5B4E28F8-FEE6-4C41-AC94-10FA5A386697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6D82B4-E81C-491B-B490-4EA8EF1E5F6C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Gospodarowanie zasobami wody i przeciwdziałanie klęskom żywiołowym</a:t>
          </a:r>
        </a:p>
      </dgm:t>
    </dgm:pt>
    <dgm:pt modelId="{51737CC7-1CB3-4F97-BDFA-5D013B387D7F}" type="parTrans" cxnId="{27D6CF33-D3BC-4BE4-B153-01F9F02B630F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9A6E50-D305-40D1-8AB6-A5C5DBFC9C57}" type="sibTrans" cxnId="{27D6CF33-D3BC-4BE4-B153-01F9F02B630F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530A46-8D99-4B31-8646-6FE4B080AD68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Infrastruktura wodno-ściekowa</a:t>
          </a:r>
        </a:p>
      </dgm:t>
    </dgm:pt>
    <dgm:pt modelId="{5B0FFF4F-8294-4EC2-BBB7-C7FA40B8C75A}" type="parTrans" cxnId="{74662C83-8E4B-4F22-9702-CCC5C982FADF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0E1834-846F-44C3-976A-63C3D39F91B3}" type="sibTrans" cxnId="{74662C83-8E4B-4F22-9702-CCC5C982FADF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1586FC-2590-4A87-913B-2061A1A2B877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Zielona energia</a:t>
          </a:r>
        </a:p>
      </dgm:t>
    </dgm:pt>
    <dgm:pt modelId="{BE75CBE5-65A0-45E2-A21A-042463ED9194}" type="parTrans" cxnId="{6308EBD7-7F1F-4427-86AE-86E0AD6F5205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C9F6A-4598-4459-B1D8-2F7BEC444B15}" type="sibTrans" cxnId="{6308EBD7-7F1F-4427-86AE-86E0AD6F5205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B7FC79-E305-4A2D-8B8E-980D35961726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Gospodarowanie odpadami</a:t>
          </a:r>
        </a:p>
      </dgm:t>
    </dgm:pt>
    <dgm:pt modelId="{1AA0A556-8CE8-4A15-BEBD-175D2B231DA6}" type="parTrans" cxnId="{9543369E-38EE-4C31-B0BF-E7755BECB066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E59AE5-88CB-4177-BAED-9E37AA8374DF}" type="sibTrans" cxnId="{9543369E-38EE-4C31-B0BF-E7755BECB066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E24DCC-8C71-4E87-B016-361EDB90C23C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Ochrona dziedzictwa i różnorodności biologicznej</a:t>
          </a:r>
        </a:p>
      </dgm:t>
    </dgm:pt>
    <dgm:pt modelId="{D0ED9690-B137-4B24-BBB2-D87D7BAF48A5}" type="parTrans" cxnId="{AE5C5F43-AEAE-4913-8735-EFC53BDC1E21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E4D2DB-CC74-47D9-AF38-F8C7F0B44019}" type="sibTrans" cxnId="{AE5C5F43-AEAE-4913-8735-EFC53BDC1E21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35146B-D988-4085-A9E7-D2230C7BEF5A}" type="pres">
      <dgm:prSet presAssocID="{1C12636B-9DC7-4E3B-8D46-CAD60DE4F30F}" presName="linear" presStyleCnt="0">
        <dgm:presLayoutVars>
          <dgm:dir/>
          <dgm:animLvl val="lvl"/>
          <dgm:resizeHandles val="exact"/>
        </dgm:presLayoutVars>
      </dgm:prSet>
      <dgm:spPr/>
    </dgm:pt>
    <dgm:pt modelId="{711D6685-5B75-43C5-9E99-071A56F35817}" type="pres">
      <dgm:prSet presAssocID="{65A6E662-3AEF-4FDF-83A8-59C338750CBA}" presName="parentLin" presStyleCnt="0"/>
      <dgm:spPr/>
    </dgm:pt>
    <dgm:pt modelId="{4757B423-03F1-406B-9CAB-0D2BA3949629}" type="pres">
      <dgm:prSet presAssocID="{65A6E662-3AEF-4FDF-83A8-59C338750CBA}" presName="parentLeftMargin" presStyleLbl="node1" presStyleIdx="0" presStyleCnt="6"/>
      <dgm:spPr/>
    </dgm:pt>
    <dgm:pt modelId="{32B1FFAE-5B07-496C-8136-24F2CBF114FD}" type="pres">
      <dgm:prSet presAssocID="{65A6E662-3AEF-4FDF-83A8-59C338750CBA}" presName="parentText" presStyleLbl="node1" presStyleIdx="0" presStyleCnt="6" custScaleX="99893" custLinFactX="1771" custLinFactNeighborX="100000" custLinFactNeighborY="31494">
        <dgm:presLayoutVars>
          <dgm:chMax val="0"/>
          <dgm:bulletEnabled val="1"/>
        </dgm:presLayoutVars>
      </dgm:prSet>
      <dgm:spPr/>
    </dgm:pt>
    <dgm:pt modelId="{C9F46D3F-9E3E-4EC3-B392-445B6105B328}" type="pres">
      <dgm:prSet presAssocID="{65A6E662-3AEF-4FDF-83A8-59C338750CBA}" presName="negativeSpace" presStyleCnt="0"/>
      <dgm:spPr/>
    </dgm:pt>
    <dgm:pt modelId="{F09FB49A-F35C-4263-ADED-BA18BE2ACD8D}" type="pres">
      <dgm:prSet presAssocID="{65A6E662-3AEF-4FDF-83A8-59C338750CBA}" presName="childText" presStyleLbl="conFgAcc1" presStyleIdx="0" presStyleCnt="6">
        <dgm:presLayoutVars>
          <dgm:bulletEnabled val="1"/>
        </dgm:presLayoutVars>
      </dgm:prSet>
      <dgm:spPr/>
    </dgm:pt>
    <dgm:pt modelId="{4737CC71-A870-47E0-B2C5-7FD8CF2C1EFD}" type="pres">
      <dgm:prSet presAssocID="{F774D361-3092-47FA-8C8A-8C1CB012BA7F}" presName="spaceBetweenRectangles" presStyleCnt="0"/>
      <dgm:spPr/>
    </dgm:pt>
    <dgm:pt modelId="{67683240-848F-4E34-84B2-7A9B32B7BEB3}" type="pres">
      <dgm:prSet presAssocID="{E31586FC-2590-4A87-913B-2061A1A2B877}" presName="parentLin" presStyleCnt="0"/>
      <dgm:spPr/>
    </dgm:pt>
    <dgm:pt modelId="{02529258-D54C-404B-8354-D781CD5667A4}" type="pres">
      <dgm:prSet presAssocID="{E31586FC-2590-4A87-913B-2061A1A2B877}" presName="parentLeftMargin" presStyleLbl="node1" presStyleIdx="0" presStyleCnt="6"/>
      <dgm:spPr/>
    </dgm:pt>
    <dgm:pt modelId="{065CBC56-F0F6-4E7E-8127-574B9FC4D302}" type="pres">
      <dgm:prSet presAssocID="{E31586FC-2590-4A87-913B-2061A1A2B877}" presName="parentText" presStyleLbl="node1" presStyleIdx="1" presStyleCnt="6" custLinFactX="1729" custLinFactNeighborX="100000" custLinFactNeighborY="27949">
        <dgm:presLayoutVars>
          <dgm:chMax val="0"/>
          <dgm:bulletEnabled val="1"/>
        </dgm:presLayoutVars>
      </dgm:prSet>
      <dgm:spPr/>
    </dgm:pt>
    <dgm:pt modelId="{E9DAEAB8-B449-48AD-A367-23CFB46AD9AE}" type="pres">
      <dgm:prSet presAssocID="{E31586FC-2590-4A87-913B-2061A1A2B877}" presName="negativeSpace" presStyleCnt="0"/>
      <dgm:spPr/>
    </dgm:pt>
    <dgm:pt modelId="{DA592598-87ED-46FF-A2BC-D835F49EB834}" type="pres">
      <dgm:prSet presAssocID="{E31586FC-2590-4A87-913B-2061A1A2B877}" presName="childText" presStyleLbl="conFgAcc1" presStyleIdx="1" presStyleCnt="6">
        <dgm:presLayoutVars>
          <dgm:bulletEnabled val="1"/>
        </dgm:presLayoutVars>
      </dgm:prSet>
      <dgm:spPr/>
    </dgm:pt>
    <dgm:pt modelId="{19A52B18-D901-47DD-97C5-87A5777C8EEF}" type="pres">
      <dgm:prSet presAssocID="{FEFC9F6A-4598-4459-B1D8-2F7BEC444B15}" presName="spaceBetweenRectangles" presStyleCnt="0"/>
      <dgm:spPr/>
    </dgm:pt>
    <dgm:pt modelId="{112A1B25-AB11-499C-9119-804F0CEEB70A}" type="pres">
      <dgm:prSet presAssocID="{046D82B4-E81C-491B-B490-4EA8EF1E5F6C}" presName="parentLin" presStyleCnt="0"/>
      <dgm:spPr/>
    </dgm:pt>
    <dgm:pt modelId="{B48B1689-452A-49A4-85BC-8E8D22CD53D7}" type="pres">
      <dgm:prSet presAssocID="{046D82B4-E81C-491B-B490-4EA8EF1E5F6C}" presName="parentLeftMargin" presStyleLbl="node1" presStyleIdx="1" presStyleCnt="6"/>
      <dgm:spPr/>
    </dgm:pt>
    <dgm:pt modelId="{F57B7FB4-01B4-4B81-88C3-131F449AF2FB}" type="pres">
      <dgm:prSet presAssocID="{046D82B4-E81C-491B-B490-4EA8EF1E5F6C}" presName="parentText" presStyleLbl="node1" presStyleIdx="2" presStyleCnt="6" custScaleX="99934" custScaleY="113640" custLinFactX="1049" custLinFactNeighborX="100000" custLinFactNeighborY="22947">
        <dgm:presLayoutVars>
          <dgm:chMax val="0"/>
          <dgm:bulletEnabled val="1"/>
        </dgm:presLayoutVars>
      </dgm:prSet>
      <dgm:spPr/>
    </dgm:pt>
    <dgm:pt modelId="{93F9DBC9-F758-411A-BD20-2830BA967D2C}" type="pres">
      <dgm:prSet presAssocID="{046D82B4-E81C-491B-B490-4EA8EF1E5F6C}" presName="negativeSpace" presStyleCnt="0"/>
      <dgm:spPr/>
    </dgm:pt>
    <dgm:pt modelId="{899404CD-8B2B-47CF-A49C-C0F68473EDE1}" type="pres">
      <dgm:prSet presAssocID="{046D82B4-E81C-491B-B490-4EA8EF1E5F6C}" presName="childText" presStyleLbl="conFgAcc1" presStyleIdx="2" presStyleCnt="6">
        <dgm:presLayoutVars>
          <dgm:bulletEnabled val="1"/>
        </dgm:presLayoutVars>
      </dgm:prSet>
      <dgm:spPr/>
    </dgm:pt>
    <dgm:pt modelId="{8E964E43-3C9A-41C0-BFA2-2425AE059975}" type="pres">
      <dgm:prSet presAssocID="{B79A6E50-D305-40D1-8AB6-A5C5DBFC9C57}" presName="spaceBetweenRectangles" presStyleCnt="0"/>
      <dgm:spPr/>
    </dgm:pt>
    <dgm:pt modelId="{8B085020-8DB3-4E33-A6A3-BE77E632E8F6}" type="pres">
      <dgm:prSet presAssocID="{3D530A46-8D99-4B31-8646-6FE4B080AD68}" presName="parentLin" presStyleCnt="0"/>
      <dgm:spPr/>
    </dgm:pt>
    <dgm:pt modelId="{2AA7E47E-85CC-4107-981B-4E2765B5CB49}" type="pres">
      <dgm:prSet presAssocID="{3D530A46-8D99-4B31-8646-6FE4B080AD68}" presName="parentLeftMargin" presStyleLbl="node1" presStyleIdx="2" presStyleCnt="6"/>
      <dgm:spPr/>
    </dgm:pt>
    <dgm:pt modelId="{614C1058-D459-489E-8236-83EBE0DBFDAB}" type="pres">
      <dgm:prSet presAssocID="{3D530A46-8D99-4B31-8646-6FE4B080AD68}" presName="parentText" presStyleLbl="node1" presStyleIdx="3" presStyleCnt="6" custLinFactX="1729" custLinFactNeighborX="100000" custLinFactNeighborY="25777">
        <dgm:presLayoutVars>
          <dgm:chMax val="0"/>
          <dgm:bulletEnabled val="1"/>
        </dgm:presLayoutVars>
      </dgm:prSet>
      <dgm:spPr/>
    </dgm:pt>
    <dgm:pt modelId="{6AE672A2-BF84-40B3-9636-89DA4D540099}" type="pres">
      <dgm:prSet presAssocID="{3D530A46-8D99-4B31-8646-6FE4B080AD68}" presName="negativeSpace" presStyleCnt="0"/>
      <dgm:spPr/>
    </dgm:pt>
    <dgm:pt modelId="{6CA7642D-0009-464E-95B0-9B485133B4A2}" type="pres">
      <dgm:prSet presAssocID="{3D530A46-8D99-4B31-8646-6FE4B080AD68}" presName="childText" presStyleLbl="conFgAcc1" presStyleIdx="3" presStyleCnt="6">
        <dgm:presLayoutVars>
          <dgm:bulletEnabled val="1"/>
        </dgm:presLayoutVars>
      </dgm:prSet>
      <dgm:spPr/>
    </dgm:pt>
    <dgm:pt modelId="{86A74B7A-7EE9-416E-91A9-7413EB6396C5}" type="pres">
      <dgm:prSet presAssocID="{BC0E1834-846F-44C3-976A-63C3D39F91B3}" presName="spaceBetweenRectangles" presStyleCnt="0"/>
      <dgm:spPr/>
    </dgm:pt>
    <dgm:pt modelId="{C014E620-A343-4151-9410-AC159737B4A4}" type="pres">
      <dgm:prSet presAssocID="{92B7FC79-E305-4A2D-8B8E-980D35961726}" presName="parentLin" presStyleCnt="0"/>
      <dgm:spPr/>
    </dgm:pt>
    <dgm:pt modelId="{AF7A5280-D021-4262-8B5C-AC6DD3FFB7E3}" type="pres">
      <dgm:prSet presAssocID="{92B7FC79-E305-4A2D-8B8E-980D35961726}" presName="parentLeftMargin" presStyleLbl="node1" presStyleIdx="3" presStyleCnt="6"/>
      <dgm:spPr/>
    </dgm:pt>
    <dgm:pt modelId="{C8390CC9-053F-4AE7-AF7B-A9DED0BE79B7}" type="pres">
      <dgm:prSet presAssocID="{92B7FC79-E305-4A2D-8B8E-980D35961726}" presName="parentText" presStyleLbl="node1" presStyleIdx="4" presStyleCnt="6" custLinFactX="1729" custLinFactNeighborX="100000" custLinFactNeighborY="14306">
        <dgm:presLayoutVars>
          <dgm:chMax val="0"/>
          <dgm:bulletEnabled val="1"/>
        </dgm:presLayoutVars>
      </dgm:prSet>
      <dgm:spPr/>
    </dgm:pt>
    <dgm:pt modelId="{35E6AE14-EA96-4EF2-BE48-13665ADF3B8A}" type="pres">
      <dgm:prSet presAssocID="{92B7FC79-E305-4A2D-8B8E-980D35961726}" presName="negativeSpace" presStyleCnt="0"/>
      <dgm:spPr/>
    </dgm:pt>
    <dgm:pt modelId="{798D5497-F7CD-4EA6-8593-45E9C5CACDFC}" type="pres">
      <dgm:prSet presAssocID="{92B7FC79-E305-4A2D-8B8E-980D35961726}" presName="childText" presStyleLbl="conFgAcc1" presStyleIdx="4" presStyleCnt="6">
        <dgm:presLayoutVars>
          <dgm:bulletEnabled val="1"/>
        </dgm:presLayoutVars>
      </dgm:prSet>
      <dgm:spPr/>
    </dgm:pt>
    <dgm:pt modelId="{C7FE4621-EA2C-404A-8C48-94A768B2FD9F}" type="pres">
      <dgm:prSet presAssocID="{19E59AE5-88CB-4177-BAED-9E37AA8374DF}" presName="spaceBetweenRectangles" presStyleCnt="0"/>
      <dgm:spPr/>
    </dgm:pt>
    <dgm:pt modelId="{0C2E2C70-F61A-4185-A830-1FDB486B01B4}" type="pres">
      <dgm:prSet presAssocID="{3EE24DCC-8C71-4E87-B016-361EDB90C23C}" presName="parentLin" presStyleCnt="0"/>
      <dgm:spPr/>
    </dgm:pt>
    <dgm:pt modelId="{7687D246-7AF3-48F9-8747-E9F53F66DA55}" type="pres">
      <dgm:prSet presAssocID="{3EE24DCC-8C71-4E87-B016-361EDB90C23C}" presName="parentLeftMargin" presStyleLbl="node1" presStyleIdx="4" presStyleCnt="6"/>
      <dgm:spPr/>
    </dgm:pt>
    <dgm:pt modelId="{B6E16C20-FF47-45EF-A406-7451213CA59A}" type="pres">
      <dgm:prSet presAssocID="{3EE24DCC-8C71-4E87-B016-361EDB90C23C}" presName="parentText" presStyleLbl="node1" presStyleIdx="5" presStyleCnt="6" custLinFactX="900" custLinFactNeighborX="100000" custLinFactNeighborY="33247">
        <dgm:presLayoutVars>
          <dgm:chMax val="0"/>
          <dgm:bulletEnabled val="1"/>
        </dgm:presLayoutVars>
      </dgm:prSet>
      <dgm:spPr/>
    </dgm:pt>
    <dgm:pt modelId="{F1E8257A-F2AC-406E-B5D4-602DAF8A71AA}" type="pres">
      <dgm:prSet presAssocID="{3EE24DCC-8C71-4E87-B016-361EDB90C23C}" presName="negativeSpace" presStyleCnt="0"/>
      <dgm:spPr/>
    </dgm:pt>
    <dgm:pt modelId="{42223120-3CE0-4AF1-AD32-EDADCE823D93}" type="pres">
      <dgm:prSet presAssocID="{3EE24DCC-8C71-4E87-B016-361EDB90C23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105FF04-3F5E-44B7-8CBD-7012F35A207C}" type="presOf" srcId="{3D530A46-8D99-4B31-8646-6FE4B080AD68}" destId="{2AA7E47E-85CC-4107-981B-4E2765B5CB49}" srcOrd="0" destOrd="0" presId="urn:microsoft.com/office/officeart/2005/8/layout/list1"/>
    <dgm:cxn modelId="{27D6CF33-D3BC-4BE4-B153-01F9F02B630F}" srcId="{1C12636B-9DC7-4E3B-8D46-CAD60DE4F30F}" destId="{046D82B4-E81C-491B-B490-4EA8EF1E5F6C}" srcOrd="2" destOrd="0" parTransId="{51737CC7-1CB3-4F97-BDFA-5D013B387D7F}" sibTransId="{B79A6E50-D305-40D1-8AB6-A5C5DBFC9C57}"/>
    <dgm:cxn modelId="{1290E234-7414-4140-BDBD-AAC288F665AB}" type="presOf" srcId="{046D82B4-E81C-491B-B490-4EA8EF1E5F6C}" destId="{F57B7FB4-01B4-4B81-88C3-131F449AF2FB}" srcOrd="1" destOrd="0" presId="urn:microsoft.com/office/officeart/2005/8/layout/list1"/>
    <dgm:cxn modelId="{42A78836-66BB-4C44-BDA0-50CBB15E35C8}" type="presOf" srcId="{3D530A46-8D99-4B31-8646-6FE4B080AD68}" destId="{614C1058-D459-489E-8236-83EBE0DBFDAB}" srcOrd="1" destOrd="0" presId="urn:microsoft.com/office/officeart/2005/8/layout/list1"/>
    <dgm:cxn modelId="{F2C2793C-5044-42CE-B120-4B3AAA29E609}" type="presOf" srcId="{92B7FC79-E305-4A2D-8B8E-980D35961726}" destId="{C8390CC9-053F-4AE7-AF7B-A9DED0BE79B7}" srcOrd="1" destOrd="0" presId="urn:microsoft.com/office/officeart/2005/8/layout/list1"/>
    <dgm:cxn modelId="{AE5C5F43-AEAE-4913-8735-EFC53BDC1E21}" srcId="{1C12636B-9DC7-4E3B-8D46-CAD60DE4F30F}" destId="{3EE24DCC-8C71-4E87-B016-361EDB90C23C}" srcOrd="5" destOrd="0" parTransId="{D0ED9690-B137-4B24-BBB2-D87D7BAF48A5}" sibTransId="{BDE4D2DB-CC74-47D9-AF38-F8C7F0B44019}"/>
    <dgm:cxn modelId="{C3102E6B-280D-4780-9919-C2EC2A9505F7}" type="presOf" srcId="{E31586FC-2590-4A87-913B-2061A1A2B877}" destId="{065CBC56-F0F6-4E7E-8127-574B9FC4D302}" srcOrd="1" destOrd="0" presId="urn:microsoft.com/office/officeart/2005/8/layout/list1"/>
    <dgm:cxn modelId="{03DE7973-9A40-47B0-B55A-663F480A5208}" type="presOf" srcId="{046D82B4-E81C-491B-B490-4EA8EF1E5F6C}" destId="{B48B1689-452A-49A4-85BC-8E8D22CD53D7}" srcOrd="0" destOrd="0" presId="urn:microsoft.com/office/officeart/2005/8/layout/list1"/>
    <dgm:cxn modelId="{D4C6E57A-DB35-487C-AF56-B4037FFC1AFB}" type="presOf" srcId="{65A6E662-3AEF-4FDF-83A8-59C338750CBA}" destId="{32B1FFAE-5B07-496C-8136-24F2CBF114FD}" srcOrd="1" destOrd="0" presId="urn:microsoft.com/office/officeart/2005/8/layout/list1"/>
    <dgm:cxn modelId="{74662C83-8E4B-4F22-9702-CCC5C982FADF}" srcId="{1C12636B-9DC7-4E3B-8D46-CAD60DE4F30F}" destId="{3D530A46-8D99-4B31-8646-6FE4B080AD68}" srcOrd="3" destOrd="0" parTransId="{5B0FFF4F-8294-4EC2-BBB7-C7FA40B8C75A}" sibTransId="{BC0E1834-846F-44C3-976A-63C3D39F91B3}"/>
    <dgm:cxn modelId="{9543369E-38EE-4C31-B0BF-E7755BECB066}" srcId="{1C12636B-9DC7-4E3B-8D46-CAD60DE4F30F}" destId="{92B7FC79-E305-4A2D-8B8E-980D35961726}" srcOrd="4" destOrd="0" parTransId="{1AA0A556-8CE8-4A15-BEBD-175D2B231DA6}" sibTransId="{19E59AE5-88CB-4177-BAED-9E37AA8374DF}"/>
    <dgm:cxn modelId="{B932BCAA-9104-48A6-97B8-DA96BDB0A464}" type="presOf" srcId="{92B7FC79-E305-4A2D-8B8E-980D35961726}" destId="{AF7A5280-D021-4262-8B5C-AC6DD3FFB7E3}" srcOrd="0" destOrd="0" presId="urn:microsoft.com/office/officeart/2005/8/layout/list1"/>
    <dgm:cxn modelId="{FED413B5-806D-4CB4-8DB8-92FB461E04F8}" type="presOf" srcId="{3EE24DCC-8C71-4E87-B016-361EDB90C23C}" destId="{7687D246-7AF3-48F9-8747-E9F53F66DA55}" srcOrd="0" destOrd="0" presId="urn:microsoft.com/office/officeart/2005/8/layout/list1"/>
    <dgm:cxn modelId="{4D0AF8BF-82B3-43DD-B72E-444514EE65B9}" type="presOf" srcId="{3EE24DCC-8C71-4E87-B016-361EDB90C23C}" destId="{B6E16C20-FF47-45EF-A406-7451213CA59A}" srcOrd="1" destOrd="0" presId="urn:microsoft.com/office/officeart/2005/8/layout/list1"/>
    <dgm:cxn modelId="{C0C2B8C1-B67B-40B0-B377-35930C8255DB}" type="presOf" srcId="{65A6E662-3AEF-4FDF-83A8-59C338750CBA}" destId="{4757B423-03F1-406B-9CAB-0D2BA3949629}" srcOrd="0" destOrd="0" presId="urn:microsoft.com/office/officeart/2005/8/layout/list1"/>
    <dgm:cxn modelId="{0AED4ED3-46F3-471E-8422-6C3CB625E258}" type="presOf" srcId="{1C12636B-9DC7-4E3B-8D46-CAD60DE4F30F}" destId="{8A35146B-D988-4085-A9E7-D2230C7BEF5A}" srcOrd="0" destOrd="0" presId="urn:microsoft.com/office/officeart/2005/8/layout/list1"/>
    <dgm:cxn modelId="{6308EBD7-7F1F-4427-86AE-86E0AD6F5205}" srcId="{1C12636B-9DC7-4E3B-8D46-CAD60DE4F30F}" destId="{E31586FC-2590-4A87-913B-2061A1A2B877}" srcOrd="1" destOrd="0" parTransId="{BE75CBE5-65A0-45E2-A21A-042463ED9194}" sibTransId="{FEFC9F6A-4598-4459-B1D8-2F7BEC444B15}"/>
    <dgm:cxn modelId="{CC4E22DF-EA27-4BE8-81DA-B3BA850B96B0}" type="presOf" srcId="{E31586FC-2590-4A87-913B-2061A1A2B877}" destId="{02529258-D54C-404B-8354-D781CD5667A4}" srcOrd="0" destOrd="0" presId="urn:microsoft.com/office/officeart/2005/8/layout/list1"/>
    <dgm:cxn modelId="{5B4E28F8-FEE6-4C41-AC94-10FA5A386697}" srcId="{1C12636B-9DC7-4E3B-8D46-CAD60DE4F30F}" destId="{65A6E662-3AEF-4FDF-83A8-59C338750CBA}" srcOrd="0" destOrd="0" parTransId="{B3B30A68-8232-4C7B-B13C-4EFF6F4E7326}" sibTransId="{F774D361-3092-47FA-8C8A-8C1CB012BA7F}"/>
    <dgm:cxn modelId="{CB74BBD3-FB4E-4D48-8AE2-D5D52896165B}" type="presParOf" srcId="{8A35146B-D988-4085-A9E7-D2230C7BEF5A}" destId="{711D6685-5B75-43C5-9E99-071A56F35817}" srcOrd="0" destOrd="0" presId="urn:microsoft.com/office/officeart/2005/8/layout/list1"/>
    <dgm:cxn modelId="{21F9B692-9D25-4CB7-B376-1BED1D08E9CF}" type="presParOf" srcId="{711D6685-5B75-43C5-9E99-071A56F35817}" destId="{4757B423-03F1-406B-9CAB-0D2BA3949629}" srcOrd="0" destOrd="0" presId="urn:microsoft.com/office/officeart/2005/8/layout/list1"/>
    <dgm:cxn modelId="{D8AAE93C-C572-4B9D-8B60-18EDDE25AFE1}" type="presParOf" srcId="{711D6685-5B75-43C5-9E99-071A56F35817}" destId="{32B1FFAE-5B07-496C-8136-24F2CBF114FD}" srcOrd="1" destOrd="0" presId="urn:microsoft.com/office/officeart/2005/8/layout/list1"/>
    <dgm:cxn modelId="{78F1377C-FF31-42B7-9617-1361A61D4F69}" type="presParOf" srcId="{8A35146B-D988-4085-A9E7-D2230C7BEF5A}" destId="{C9F46D3F-9E3E-4EC3-B392-445B6105B328}" srcOrd="1" destOrd="0" presId="urn:microsoft.com/office/officeart/2005/8/layout/list1"/>
    <dgm:cxn modelId="{8D2FA903-F3F7-45F7-9053-8A0136F2D978}" type="presParOf" srcId="{8A35146B-D988-4085-A9E7-D2230C7BEF5A}" destId="{F09FB49A-F35C-4263-ADED-BA18BE2ACD8D}" srcOrd="2" destOrd="0" presId="urn:microsoft.com/office/officeart/2005/8/layout/list1"/>
    <dgm:cxn modelId="{F09C371A-05D0-4374-8407-C4A74B59C716}" type="presParOf" srcId="{8A35146B-D988-4085-A9E7-D2230C7BEF5A}" destId="{4737CC71-A870-47E0-B2C5-7FD8CF2C1EFD}" srcOrd="3" destOrd="0" presId="urn:microsoft.com/office/officeart/2005/8/layout/list1"/>
    <dgm:cxn modelId="{95C208DF-BDBD-4741-AAE8-03C433074377}" type="presParOf" srcId="{8A35146B-D988-4085-A9E7-D2230C7BEF5A}" destId="{67683240-848F-4E34-84B2-7A9B32B7BEB3}" srcOrd="4" destOrd="0" presId="urn:microsoft.com/office/officeart/2005/8/layout/list1"/>
    <dgm:cxn modelId="{A0BCC780-FB2A-454B-88AF-CFE7A5304EFB}" type="presParOf" srcId="{67683240-848F-4E34-84B2-7A9B32B7BEB3}" destId="{02529258-D54C-404B-8354-D781CD5667A4}" srcOrd="0" destOrd="0" presId="urn:microsoft.com/office/officeart/2005/8/layout/list1"/>
    <dgm:cxn modelId="{193DA058-9ADE-49A2-A558-6761770E6527}" type="presParOf" srcId="{67683240-848F-4E34-84B2-7A9B32B7BEB3}" destId="{065CBC56-F0F6-4E7E-8127-574B9FC4D302}" srcOrd="1" destOrd="0" presId="urn:microsoft.com/office/officeart/2005/8/layout/list1"/>
    <dgm:cxn modelId="{365C3F38-49CE-415E-95ED-FDBE663E8925}" type="presParOf" srcId="{8A35146B-D988-4085-A9E7-D2230C7BEF5A}" destId="{E9DAEAB8-B449-48AD-A367-23CFB46AD9AE}" srcOrd="5" destOrd="0" presId="urn:microsoft.com/office/officeart/2005/8/layout/list1"/>
    <dgm:cxn modelId="{4236A908-ED9D-44F4-9DAC-BC5D29EB956C}" type="presParOf" srcId="{8A35146B-D988-4085-A9E7-D2230C7BEF5A}" destId="{DA592598-87ED-46FF-A2BC-D835F49EB834}" srcOrd="6" destOrd="0" presId="urn:microsoft.com/office/officeart/2005/8/layout/list1"/>
    <dgm:cxn modelId="{E413FC79-F959-4A1A-B007-8447E68860E9}" type="presParOf" srcId="{8A35146B-D988-4085-A9E7-D2230C7BEF5A}" destId="{19A52B18-D901-47DD-97C5-87A5777C8EEF}" srcOrd="7" destOrd="0" presId="urn:microsoft.com/office/officeart/2005/8/layout/list1"/>
    <dgm:cxn modelId="{9474993E-8C25-40AA-9FF8-DDA7290DAE58}" type="presParOf" srcId="{8A35146B-D988-4085-A9E7-D2230C7BEF5A}" destId="{112A1B25-AB11-499C-9119-804F0CEEB70A}" srcOrd="8" destOrd="0" presId="urn:microsoft.com/office/officeart/2005/8/layout/list1"/>
    <dgm:cxn modelId="{68789F8B-C9C4-4361-97E0-EFBD17221B95}" type="presParOf" srcId="{112A1B25-AB11-499C-9119-804F0CEEB70A}" destId="{B48B1689-452A-49A4-85BC-8E8D22CD53D7}" srcOrd="0" destOrd="0" presId="urn:microsoft.com/office/officeart/2005/8/layout/list1"/>
    <dgm:cxn modelId="{468B76B1-2211-40B6-9CFE-5F26D14DCE72}" type="presParOf" srcId="{112A1B25-AB11-499C-9119-804F0CEEB70A}" destId="{F57B7FB4-01B4-4B81-88C3-131F449AF2FB}" srcOrd="1" destOrd="0" presId="urn:microsoft.com/office/officeart/2005/8/layout/list1"/>
    <dgm:cxn modelId="{6E71FEB4-72B0-42A5-9918-13AFE1F0BA2B}" type="presParOf" srcId="{8A35146B-D988-4085-A9E7-D2230C7BEF5A}" destId="{93F9DBC9-F758-411A-BD20-2830BA967D2C}" srcOrd="9" destOrd="0" presId="urn:microsoft.com/office/officeart/2005/8/layout/list1"/>
    <dgm:cxn modelId="{D3F6105A-6599-4748-9388-E4EA5B60652E}" type="presParOf" srcId="{8A35146B-D988-4085-A9E7-D2230C7BEF5A}" destId="{899404CD-8B2B-47CF-A49C-C0F68473EDE1}" srcOrd="10" destOrd="0" presId="urn:microsoft.com/office/officeart/2005/8/layout/list1"/>
    <dgm:cxn modelId="{473D30B3-2DD0-4524-AED5-B34041B9CE83}" type="presParOf" srcId="{8A35146B-D988-4085-A9E7-D2230C7BEF5A}" destId="{8E964E43-3C9A-41C0-BFA2-2425AE059975}" srcOrd="11" destOrd="0" presId="urn:microsoft.com/office/officeart/2005/8/layout/list1"/>
    <dgm:cxn modelId="{EE8928DC-3E42-49FB-A1CC-63204B6393C9}" type="presParOf" srcId="{8A35146B-D988-4085-A9E7-D2230C7BEF5A}" destId="{8B085020-8DB3-4E33-A6A3-BE77E632E8F6}" srcOrd="12" destOrd="0" presId="urn:microsoft.com/office/officeart/2005/8/layout/list1"/>
    <dgm:cxn modelId="{10802B9B-EB1A-4800-A0CB-11D3E38573F8}" type="presParOf" srcId="{8B085020-8DB3-4E33-A6A3-BE77E632E8F6}" destId="{2AA7E47E-85CC-4107-981B-4E2765B5CB49}" srcOrd="0" destOrd="0" presId="urn:microsoft.com/office/officeart/2005/8/layout/list1"/>
    <dgm:cxn modelId="{95ACF280-7504-463A-A6F1-3CE376DC545F}" type="presParOf" srcId="{8B085020-8DB3-4E33-A6A3-BE77E632E8F6}" destId="{614C1058-D459-489E-8236-83EBE0DBFDAB}" srcOrd="1" destOrd="0" presId="urn:microsoft.com/office/officeart/2005/8/layout/list1"/>
    <dgm:cxn modelId="{4511D5C6-6EB7-494C-9CDE-9E5D37AEA78B}" type="presParOf" srcId="{8A35146B-D988-4085-A9E7-D2230C7BEF5A}" destId="{6AE672A2-BF84-40B3-9636-89DA4D540099}" srcOrd="13" destOrd="0" presId="urn:microsoft.com/office/officeart/2005/8/layout/list1"/>
    <dgm:cxn modelId="{9A78731C-3DCC-476F-8B3F-C0CC79CC83A0}" type="presParOf" srcId="{8A35146B-D988-4085-A9E7-D2230C7BEF5A}" destId="{6CA7642D-0009-464E-95B0-9B485133B4A2}" srcOrd="14" destOrd="0" presId="urn:microsoft.com/office/officeart/2005/8/layout/list1"/>
    <dgm:cxn modelId="{5FA4E7AD-8147-405D-AF6D-6C273420E457}" type="presParOf" srcId="{8A35146B-D988-4085-A9E7-D2230C7BEF5A}" destId="{86A74B7A-7EE9-416E-91A9-7413EB6396C5}" srcOrd="15" destOrd="0" presId="urn:microsoft.com/office/officeart/2005/8/layout/list1"/>
    <dgm:cxn modelId="{9C78035B-50FD-47E4-85BC-EDB23D6DD56C}" type="presParOf" srcId="{8A35146B-D988-4085-A9E7-D2230C7BEF5A}" destId="{C014E620-A343-4151-9410-AC159737B4A4}" srcOrd="16" destOrd="0" presId="urn:microsoft.com/office/officeart/2005/8/layout/list1"/>
    <dgm:cxn modelId="{3975090A-8B2B-411E-A6B7-210AFEBFB6E2}" type="presParOf" srcId="{C014E620-A343-4151-9410-AC159737B4A4}" destId="{AF7A5280-D021-4262-8B5C-AC6DD3FFB7E3}" srcOrd="0" destOrd="0" presId="urn:microsoft.com/office/officeart/2005/8/layout/list1"/>
    <dgm:cxn modelId="{AD8BEBE1-E453-4EAB-A211-1811CBA7EF93}" type="presParOf" srcId="{C014E620-A343-4151-9410-AC159737B4A4}" destId="{C8390CC9-053F-4AE7-AF7B-A9DED0BE79B7}" srcOrd="1" destOrd="0" presId="urn:microsoft.com/office/officeart/2005/8/layout/list1"/>
    <dgm:cxn modelId="{9E0BAD3F-E64A-42FB-8EAC-8176EC4ADEA9}" type="presParOf" srcId="{8A35146B-D988-4085-A9E7-D2230C7BEF5A}" destId="{35E6AE14-EA96-4EF2-BE48-13665ADF3B8A}" srcOrd="17" destOrd="0" presId="urn:microsoft.com/office/officeart/2005/8/layout/list1"/>
    <dgm:cxn modelId="{A284E2E6-0078-4F5F-9263-955362511647}" type="presParOf" srcId="{8A35146B-D988-4085-A9E7-D2230C7BEF5A}" destId="{798D5497-F7CD-4EA6-8593-45E9C5CACDFC}" srcOrd="18" destOrd="0" presId="urn:microsoft.com/office/officeart/2005/8/layout/list1"/>
    <dgm:cxn modelId="{ADD1FF90-5C6A-4DB9-B159-5C1A11CDB577}" type="presParOf" srcId="{8A35146B-D988-4085-A9E7-D2230C7BEF5A}" destId="{C7FE4621-EA2C-404A-8C48-94A768B2FD9F}" srcOrd="19" destOrd="0" presId="urn:microsoft.com/office/officeart/2005/8/layout/list1"/>
    <dgm:cxn modelId="{1C6BA843-0EC2-4BDF-B580-F21F970AA0F5}" type="presParOf" srcId="{8A35146B-D988-4085-A9E7-D2230C7BEF5A}" destId="{0C2E2C70-F61A-4185-A830-1FDB486B01B4}" srcOrd="20" destOrd="0" presId="urn:microsoft.com/office/officeart/2005/8/layout/list1"/>
    <dgm:cxn modelId="{2D2E00CE-A4B9-41DA-8204-A29D917D8CAE}" type="presParOf" srcId="{0C2E2C70-F61A-4185-A830-1FDB486B01B4}" destId="{7687D246-7AF3-48F9-8747-E9F53F66DA55}" srcOrd="0" destOrd="0" presId="urn:microsoft.com/office/officeart/2005/8/layout/list1"/>
    <dgm:cxn modelId="{B9CA2726-EFCA-46FE-B91C-D032BE02B9DC}" type="presParOf" srcId="{0C2E2C70-F61A-4185-A830-1FDB486B01B4}" destId="{B6E16C20-FF47-45EF-A406-7451213CA59A}" srcOrd="1" destOrd="0" presId="urn:microsoft.com/office/officeart/2005/8/layout/list1"/>
    <dgm:cxn modelId="{943DD6DC-16C9-48A2-A444-5F01E9E42899}" type="presParOf" srcId="{8A35146B-D988-4085-A9E7-D2230C7BEF5A}" destId="{F1E8257A-F2AC-406E-B5D4-602DAF8A71AA}" srcOrd="21" destOrd="0" presId="urn:microsoft.com/office/officeart/2005/8/layout/list1"/>
    <dgm:cxn modelId="{B40719F2-E07D-4276-856F-A01AB7F128E2}" type="presParOf" srcId="{8A35146B-D988-4085-A9E7-D2230C7BEF5A}" destId="{42223120-3CE0-4AF1-AD32-EDADCE823D9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29A17D-00A3-470D-8DD2-CB49983006D6}" type="doc">
      <dgm:prSet loTypeId="urn:microsoft.com/office/officeart/2008/layout/IncreasingCircleProcess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E7DD692E-BABB-4C5F-8DFE-84EBEFA5218C}">
      <dgm:prSet phldrT="[Tekst]" custT="1"/>
      <dgm:spPr/>
      <dgm:t>
        <a:bodyPr/>
        <a:lstStyle/>
        <a:p>
          <a:r>
            <a:rPr lang="pl-PL" sz="2400" b="0" dirty="0">
              <a:latin typeface="Calibri" panose="020F0502020204030204" pitchFamily="34" charset="0"/>
              <a:cs typeface="Calibri" panose="020F0502020204030204" pitchFamily="34" charset="0"/>
            </a:rPr>
            <a:t> 352,8 mln EUR</a:t>
          </a:r>
        </a:p>
      </dgm:t>
    </dgm:pt>
    <dgm:pt modelId="{C58C81E2-58C4-4618-997C-7AD40384AF85}" type="parTrans" cxnId="{6AF0A8B0-5736-42EE-B389-B6F5C93F8D2A}">
      <dgm:prSet/>
      <dgm:spPr/>
      <dgm:t>
        <a:bodyPr/>
        <a:lstStyle/>
        <a:p>
          <a:endParaRPr lang="pl-PL"/>
        </a:p>
      </dgm:t>
    </dgm:pt>
    <dgm:pt modelId="{AD719861-3DDF-49D3-BB50-C3540B49AE8D}" type="sibTrans" cxnId="{6AF0A8B0-5736-42EE-B389-B6F5C93F8D2A}">
      <dgm:prSet/>
      <dgm:spPr/>
      <dgm:t>
        <a:bodyPr/>
        <a:lstStyle/>
        <a:p>
          <a:endParaRPr lang="pl-PL"/>
        </a:p>
      </dgm:t>
    </dgm:pt>
    <dgm:pt modelId="{B2B54F38-E972-4651-8302-8A2A207600D8}" type="pres">
      <dgm:prSet presAssocID="{0329A17D-00A3-470D-8DD2-CB49983006D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3EA71E4-8854-43FA-8639-A7200A067786}" type="pres">
      <dgm:prSet presAssocID="{E7DD692E-BABB-4C5F-8DFE-84EBEFA5218C}" presName="composite" presStyleCnt="0"/>
      <dgm:spPr/>
    </dgm:pt>
    <dgm:pt modelId="{3AF22B48-70FA-4BA6-8896-A3A5317866DC}" type="pres">
      <dgm:prSet presAssocID="{E7DD692E-BABB-4C5F-8DFE-84EBEFA5218C}" presName="BackAccent" presStyleLbl="bgShp" presStyleIdx="0" presStyleCnt="1"/>
      <dgm:spPr/>
    </dgm:pt>
    <dgm:pt modelId="{61E4328F-FEC8-48B1-8CBC-3C8793ADD196}" type="pres">
      <dgm:prSet presAssocID="{E7DD692E-BABB-4C5F-8DFE-84EBEFA5218C}" presName="Accent" presStyleLbl="alignNode1" presStyleIdx="0" presStyleCnt="1"/>
      <dgm:spPr/>
    </dgm:pt>
    <dgm:pt modelId="{218BA478-F964-4C4B-981C-CAD72630EFBC}" type="pres">
      <dgm:prSet presAssocID="{E7DD692E-BABB-4C5F-8DFE-84EBEFA5218C}" presName="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2B3A89C-FD02-4F89-9FAE-294D9649BAF8}" type="pres">
      <dgm:prSet presAssocID="{E7DD692E-BABB-4C5F-8DFE-84EBEFA5218C}" presName="Parent" presStyleLbl="revTx" presStyleIdx="0" presStyleCnt="1" custScaleX="118339" custScaleY="81260" custLinFactNeighborX="-1326" custLinFactNeighborY="3923">
        <dgm:presLayoutVars>
          <dgm:chMax val="1"/>
          <dgm:chPref val="1"/>
          <dgm:bulletEnabled val="1"/>
        </dgm:presLayoutVars>
      </dgm:prSet>
      <dgm:spPr/>
    </dgm:pt>
  </dgm:ptLst>
  <dgm:cxnLst>
    <dgm:cxn modelId="{9A0C7075-D32D-4745-AC02-4AE730315700}" type="presOf" srcId="{0329A17D-00A3-470D-8DD2-CB49983006D6}" destId="{B2B54F38-E972-4651-8302-8A2A207600D8}" srcOrd="0" destOrd="0" presId="urn:microsoft.com/office/officeart/2008/layout/IncreasingCircleProcess"/>
    <dgm:cxn modelId="{6AF0A8B0-5736-42EE-B389-B6F5C93F8D2A}" srcId="{0329A17D-00A3-470D-8DD2-CB49983006D6}" destId="{E7DD692E-BABB-4C5F-8DFE-84EBEFA5218C}" srcOrd="0" destOrd="0" parTransId="{C58C81E2-58C4-4618-997C-7AD40384AF85}" sibTransId="{AD719861-3DDF-49D3-BB50-C3540B49AE8D}"/>
    <dgm:cxn modelId="{52B7BDC7-5DA4-4D8C-8B36-AECDF2D247F0}" type="presOf" srcId="{E7DD692E-BABB-4C5F-8DFE-84EBEFA5218C}" destId="{B2B3A89C-FD02-4F89-9FAE-294D9649BAF8}" srcOrd="0" destOrd="0" presId="urn:microsoft.com/office/officeart/2008/layout/IncreasingCircleProcess"/>
    <dgm:cxn modelId="{07A4DE64-7929-4CD4-9563-49A13BD69ED0}" type="presParOf" srcId="{B2B54F38-E972-4651-8302-8A2A207600D8}" destId="{43EA71E4-8854-43FA-8639-A7200A067786}" srcOrd="0" destOrd="0" presId="urn:microsoft.com/office/officeart/2008/layout/IncreasingCircleProcess"/>
    <dgm:cxn modelId="{D71497D9-9BD5-4D8E-A2FC-22DAD3AC5254}" type="presParOf" srcId="{43EA71E4-8854-43FA-8639-A7200A067786}" destId="{3AF22B48-70FA-4BA6-8896-A3A5317866DC}" srcOrd="0" destOrd="0" presId="urn:microsoft.com/office/officeart/2008/layout/IncreasingCircleProcess"/>
    <dgm:cxn modelId="{5A1D9B8D-A8E2-4A2A-AAE8-22160904B4C4}" type="presParOf" srcId="{43EA71E4-8854-43FA-8639-A7200A067786}" destId="{61E4328F-FEC8-48B1-8CBC-3C8793ADD196}" srcOrd="1" destOrd="0" presId="urn:microsoft.com/office/officeart/2008/layout/IncreasingCircleProcess"/>
    <dgm:cxn modelId="{84F59C6A-7913-43FF-9889-3A8DBB2FF595}" type="presParOf" srcId="{43EA71E4-8854-43FA-8639-A7200A067786}" destId="{218BA478-F964-4C4B-981C-CAD72630EFBC}" srcOrd="2" destOrd="0" presId="urn:microsoft.com/office/officeart/2008/layout/IncreasingCircleProcess"/>
    <dgm:cxn modelId="{F6F23351-50A8-4438-BAD1-D30DCF0CF833}" type="presParOf" srcId="{43EA71E4-8854-43FA-8639-A7200A067786}" destId="{B2B3A89C-FD02-4F89-9FAE-294D9649BAF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29A17D-00A3-470D-8DD2-CB49983006D6}" type="doc">
      <dgm:prSet loTypeId="urn:microsoft.com/office/officeart/2008/layout/IncreasingCircleProcess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E7DD692E-BABB-4C5F-8DFE-84EBEFA5218C}">
      <dgm:prSet phldrT="[Tekst]"/>
      <dgm:spPr/>
      <dgm:t>
        <a:bodyPr/>
        <a:lstStyle/>
        <a:p>
          <a:r>
            <a:rPr lang="pl-PL" b="0" dirty="0"/>
            <a:t>104,5 mln EUR</a:t>
          </a:r>
        </a:p>
      </dgm:t>
    </dgm:pt>
    <dgm:pt modelId="{C58C81E2-58C4-4618-997C-7AD40384AF85}" type="parTrans" cxnId="{6AF0A8B0-5736-42EE-B389-B6F5C93F8D2A}">
      <dgm:prSet/>
      <dgm:spPr/>
      <dgm:t>
        <a:bodyPr/>
        <a:lstStyle/>
        <a:p>
          <a:endParaRPr lang="pl-PL"/>
        </a:p>
      </dgm:t>
    </dgm:pt>
    <dgm:pt modelId="{AD719861-3DDF-49D3-BB50-C3540B49AE8D}" type="sibTrans" cxnId="{6AF0A8B0-5736-42EE-B389-B6F5C93F8D2A}">
      <dgm:prSet/>
      <dgm:spPr/>
      <dgm:t>
        <a:bodyPr/>
        <a:lstStyle/>
        <a:p>
          <a:endParaRPr lang="pl-PL"/>
        </a:p>
      </dgm:t>
    </dgm:pt>
    <dgm:pt modelId="{B2B54F38-E972-4651-8302-8A2A207600D8}" type="pres">
      <dgm:prSet presAssocID="{0329A17D-00A3-470D-8DD2-CB49983006D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3EA71E4-8854-43FA-8639-A7200A067786}" type="pres">
      <dgm:prSet presAssocID="{E7DD692E-BABB-4C5F-8DFE-84EBEFA5218C}" presName="composite" presStyleCnt="0"/>
      <dgm:spPr/>
    </dgm:pt>
    <dgm:pt modelId="{3AF22B48-70FA-4BA6-8896-A3A5317866DC}" type="pres">
      <dgm:prSet presAssocID="{E7DD692E-BABB-4C5F-8DFE-84EBEFA5218C}" presName="BackAccent" presStyleLbl="bgShp" presStyleIdx="0" presStyleCnt="1" custLinFactX="100000" custLinFactNeighborX="194194" custLinFactNeighborY="11385"/>
      <dgm:spPr/>
    </dgm:pt>
    <dgm:pt modelId="{61E4328F-FEC8-48B1-8CBC-3C8793ADD196}" type="pres">
      <dgm:prSet presAssocID="{E7DD692E-BABB-4C5F-8DFE-84EBEFA5218C}" presName="Accent" presStyleLbl="alignNode1" presStyleIdx="0" presStyleCnt="1" custLinFactX="167742" custLinFactNeighborX="200000" custLinFactNeighborY="12789"/>
      <dgm:spPr/>
    </dgm:pt>
    <dgm:pt modelId="{218BA478-F964-4C4B-981C-CAD72630EFBC}" type="pres">
      <dgm:prSet presAssocID="{E7DD692E-BABB-4C5F-8DFE-84EBEFA5218C}" presName="Child" presStyleLbl="revTx" presStyleIdx="0" presStyleCnt="1" custLinFactX="33" custLinFactNeighborX="100000" custLinFactNeighborY="-514">
        <dgm:presLayoutVars>
          <dgm:chMax val="0"/>
          <dgm:chPref val="0"/>
          <dgm:bulletEnabled val="1"/>
        </dgm:presLayoutVars>
      </dgm:prSet>
      <dgm:spPr/>
    </dgm:pt>
    <dgm:pt modelId="{B2B3A89C-FD02-4F89-9FAE-294D9649BAF8}" type="pres">
      <dgm:prSet presAssocID="{E7DD692E-BABB-4C5F-8DFE-84EBEFA5218C}" presName="Parent" presStyleLbl="revTx" presStyleIdx="0" presStyleCnt="1" custLinFactNeighborX="96659" custLinFactNeighborY="8771">
        <dgm:presLayoutVars>
          <dgm:chMax val="1"/>
          <dgm:chPref val="1"/>
          <dgm:bulletEnabled val="1"/>
        </dgm:presLayoutVars>
      </dgm:prSet>
      <dgm:spPr/>
    </dgm:pt>
  </dgm:ptLst>
  <dgm:cxnLst>
    <dgm:cxn modelId="{A8B4021B-A08D-428B-BD8A-A6755F7D8324}" type="presOf" srcId="{0329A17D-00A3-470D-8DD2-CB49983006D6}" destId="{B2B54F38-E972-4651-8302-8A2A207600D8}" srcOrd="0" destOrd="0" presId="urn:microsoft.com/office/officeart/2008/layout/IncreasingCircleProcess"/>
    <dgm:cxn modelId="{6AF0A8B0-5736-42EE-B389-B6F5C93F8D2A}" srcId="{0329A17D-00A3-470D-8DD2-CB49983006D6}" destId="{E7DD692E-BABB-4C5F-8DFE-84EBEFA5218C}" srcOrd="0" destOrd="0" parTransId="{C58C81E2-58C4-4618-997C-7AD40384AF85}" sibTransId="{AD719861-3DDF-49D3-BB50-C3540B49AE8D}"/>
    <dgm:cxn modelId="{1065EDED-4B84-4071-BDD2-8D7164893DF8}" type="presOf" srcId="{E7DD692E-BABB-4C5F-8DFE-84EBEFA5218C}" destId="{B2B3A89C-FD02-4F89-9FAE-294D9649BAF8}" srcOrd="0" destOrd="0" presId="urn:microsoft.com/office/officeart/2008/layout/IncreasingCircleProcess"/>
    <dgm:cxn modelId="{FF867046-130A-4AC7-B3BC-919B4A2FB52D}" type="presParOf" srcId="{B2B54F38-E972-4651-8302-8A2A207600D8}" destId="{43EA71E4-8854-43FA-8639-A7200A067786}" srcOrd="0" destOrd="0" presId="urn:microsoft.com/office/officeart/2008/layout/IncreasingCircleProcess"/>
    <dgm:cxn modelId="{2BA175AD-6C25-4C56-8BF5-0E8578DF6BF2}" type="presParOf" srcId="{43EA71E4-8854-43FA-8639-A7200A067786}" destId="{3AF22B48-70FA-4BA6-8896-A3A5317866DC}" srcOrd="0" destOrd="0" presId="urn:microsoft.com/office/officeart/2008/layout/IncreasingCircleProcess"/>
    <dgm:cxn modelId="{90D2E78A-EDA3-4A4A-8632-DA8C7F5F5CF2}" type="presParOf" srcId="{43EA71E4-8854-43FA-8639-A7200A067786}" destId="{61E4328F-FEC8-48B1-8CBC-3C8793ADD196}" srcOrd="1" destOrd="0" presId="urn:microsoft.com/office/officeart/2008/layout/IncreasingCircleProcess"/>
    <dgm:cxn modelId="{B54FC416-37E4-48D1-A130-FF14CBA55305}" type="presParOf" srcId="{43EA71E4-8854-43FA-8639-A7200A067786}" destId="{218BA478-F964-4C4B-981C-CAD72630EFBC}" srcOrd="2" destOrd="0" presId="urn:microsoft.com/office/officeart/2008/layout/IncreasingCircleProcess"/>
    <dgm:cxn modelId="{4F8D1A4B-8F9E-47B4-A6D0-60A9F2ACCFF0}" type="presParOf" srcId="{43EA71E4-8854-43FA-8639-A7200A067786}" destId="{B2B3A89C-FD02-4F89-9FAE-294D9649BAF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12636B-9DC7-4E3B-8D46-CAD60DE4F30F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65A6E662-3AEF-4FDF-83A8-59C338750CBA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Infrastruktura edukacyjna</a:t>
          </a:r>
        </a:p>
      </dgm:t>
    </dgm:pt>
    <dgm:pt modelId="{B3B30A68-8232-4C7B-B13C-4EFF6F4E7326}" type="parTrans" cxnId="{5B4E28F8-FEE6-4C41-AC94-10FA5A386697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74D361-3092-47FA-8C8A-8C1CB012BA7F}" type="sibTrans" cxnId="{5B4E28F8-FEE6-4C41-AC94-10FA5A386697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530A46-8D99-4B31-8646-6FE4B080AD68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Infrastruktura ochrony zdrowia</a:t>
          </a:r>
        </a:p>
      </dgm:t>
    </dgm:pt>
    <dgm:pt modelId="{5B0FFF4F-8294-4EC2-BBB7-C7FA40B8C75A}" type="parTrans" cxnId="{74662C83-8E4B-4F22-9702-CCC5C982FADF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0E1834-846F-44C3-976A-63C3D39F91B3}" type="sibTrans" cxnId="{74662C83-8E4B-4F22-9702-CCC5C982FADF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C4DD9E-C477-42C1-896F-4D166DBC1EE8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Infrastruktura społeczna</a:t>
          </a:r>
        </a:p>
      </dgm:t>
    </dgm:pt>
    <dgm:pt modelId="{13818F6A-A132-4AB5-BF0D-490A3528BED9}" type="sibTrans" cxnId="{3EBB2EEC-8E5C-4E13-AEF2-B832EFEF671A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68163B-82CF-4BD9-8FAB-A73DFCF16E85}" type="parTrans" cxnId="{3EBB2EEC-8E5C-4E13-AEF2-B832EFEF671A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8FDAA4-95C7-490E-917C-AED1786AAC23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Infrastruktura w turystyce i kulturze</a:t>
          </a:r>
        </a:p>
      </dgm:t>
    </dgm:pt>
    <dgm:pt modelId="{86E80DC0-44C9-4890-AD42-3C88D8F5F9E8}" type="parTrans" cxnId="{13A6A546-42D3-44C8-A64C-76AE19FEA9DE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36B289-20EF-489C-AD3E-229BB12AA6DE}" type="sibTrans" cxnId="{13A6A546-42D3-44C8-A64C-76AE19FEA9DE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FFC978-89D4-49CF-B29C-06FC0B5A29E9}" type="pres">
      <dgm:prSet presAssocID="{1C12636B-9DC7-4E3B-8D46-CAD60DE4F30F}" presName="linear" presStyleCnt="0">
        <dgm:presLayoutVars>
          <dgm:dir/>
          <dgm:animLvl val="lvl"/>
          <dgm:resizeHandles val="exact"/>
        </dgm:presLayoutVars>
      </dgm:prSet>
      <dgm:spPr/>
    </dgm:pt>
    <dgm:pt modelId="{BEF22445-1384-4EFE-90FE-990F2304974A}" type="pres">
      <dgm:prSet presAssocID="{65A6E662-3AEF-4FDF-83A8-59C338750CBA}" presName="parentLin" presStyleCnt="0"/>
      <dgm:spPr/>
    </dgm:pt>
    <dgm:pt modelId="{B365E1C6-84A5-4D2A-B35B-3417389CFE59}" type="pres">
      <dgm:prSet presAssocID="{65A6E662-3AEF-4FDF-83A8-59C338750CBA}" presName="parentLeftMargin" presStyleLbl="node1" presStyleIdx="0" presStyleCnt="4"/>
      <dgm:spPr/>
    </dgm:pt>
    <dgm:pt modelId="{F233D52E-E404-4FB3-ADCF-3FBE111E0F64}" type="pres">
      <dgm:prSet presAssocID="{65A6E662-3AEF-4FDF-83A8-59C338750CBA}" presName="parentText" presStyleLbl="node1" presStyleIdx="0" presStyleCnt="4" custScaleX="115389" custScaleY="55471" custLinFactX="28708" custLinFactNeighborX="100000" custLinFactNeighborY="22712">
        <dgm:presLayoutVars>
          <dgm:chMax val="0"/>
          <dgm:bulletEnabled val="1"/>
        </dgm:presLayoutVars>
      </dgm:prSet>
      <dgm:spPr/>
    </dgm:pt>
    <dgm:pt modelId="{A34731DE-6DE8-4966-A253-DF6ED350303D}" type="pres">
      <dgm:prSet presAssocID="{65A6E662-3AEF-4FDF-83A8-59C338750CBA}" presName="negativeSpace" presStyleCnt="0"/>
      <dgm:spPr/>
    </dgm:pt>
    <dgm:pt modelId="{15E05DC5-62A1-49B4-B206-D2C2E8860C63}" type="pres">
      <dgm:prSet presAssocID="{65A6E662-3AEF-4FDF-83A8-59C338750CBA}" presName="childText" presStyleLbl="conFgAcc1" presStyleIdx="0" presStyleCnt="4" custLinFactNeighborX="181">
        <dgm:presLayoutVars>
          <dgm:bulletEnabled val="1"/>
        </dgm:presLayoutVars>
      </dgm:prSet>
      <dgm:spPr/>
    </dgm:pt>
    <dgm:pt modelId="{93425126-2D86-41DE-B07B-DA100C79DB12}" type="pres">
      <dgm:prSet presAssocID="{F774D361-3092-47FA-8C8A-8C1CB012BA7F}" presName="spaceBetweenRectangles" presStyleCnt="0"/>
      <dgm:spPr/>
    </dgm:pt>
    <dgm:pt modelId="{BC0E7EBB-DF3D-4359-AE4B-DD6490FD03B4}" type="pres">
      <dgm:prSet presAssocID="{79C4DD9E-C477-42C1-896F-4D166DBC1EE8}" presName="parentLin" presStyleCnt="0"/>
      <dgm:spPr/>
    </dgm:pt>
    <dgm:pt modelId="{F07EA367-64B6-4198-A184-4861C3B84D23}" type="pres">
      <dgm:prSet presAssocID="{79C4DD9E-C477-42C1-896F-4D166DBC1EE8}" presName="parentLeftMargin" presStyleLbl="node1" presStyleIdx="0" presStyleCnt="4"/>
      <dgm:spPr/>
    </dgm:pt>
    <dgm:pt modelId="{0B7D6D0F-0948-4893-84F5-1420DFB1908B}" type="pres">
      <dgm:prSet presAssocID="{79C4DD9E-C477-42C1-896F-4D166DBC1EE8}" presName="parentText" presStyleLbl="node1" presStyleIdx="1" presStyleCnt="4" custScaleX="114511" custScaleY="54241" custLinFactX="28708" custLinFactNeighborX="100000" custLinFactNeighborY="24238">
        <dgm:presLayoutVars>
          <dgm:chMax val="0"/>
          <dgm:bulletEnabled val="1"/>
        </dgm:presLayoutVars>
      </dgm:prSet>
      <dgm:spPr/>
    </dgm:pt>
    <dgm:pt modelId="{467B9C3E-6204-4F5C-B0AB-846A4090EFE5}" type="pres">
      <dgm:prSet presAssocID="{79C4DD9E-C477-42C1-896F-4D166DBC1EE8}" presName="negativeSpace" presStyleCnt="0"/>
      <dgm:spPr/>
    </dgm:pt>
    <dgm:pt modelId="{6165379F-3F7D-4B54-B072-15364E9C2C60}" type="pres">
      <dgm:prSet presAssocID="{79C4DD9E-C477-42C1-896F-4D166DBC1EE8}" presName="childText" presStyleLbl="conFgAcc1" presStyleIdx="1" presStyleCnt="4">
        <dgm:presLayoutVars>
          <dgm:bulletEnabled val="1"/>
        </dgm:presLayoutVars>
      </dgm:prSet>
      <dgm:spPr/>
    </dgm:pt>
    <dgm:pt modelId="{75DA589A-6E01-4FCF-B15C-DF31AB201E9F}" type="pres">
      <dgm:prSet presAssocID="{13818F6A-A132-4AB5-BF0D-490A3528BED9}" presName="spaceBetweenRectangles" presStyleCnt="0"/>
      <dgm:spPr/>
    </dgm:pt>
    <dgm:pt modelId="{B51255CC-8A66-4E08-BCCA-7759329C5455}" type="pres">
      <dgm:prSet presAssocID="{3D530A46-8D99-4B31-8646-6FE4B080AD68}" presName="parentLin" presStyleCnt="0"/>
      <dgm:spPr/>
    </dgm:pt>
    <dgm:pt modelId="{E1AC3C34-8B5E-4BF7-A06B-56B247F34B0B}" type="pres">
      <dgm:prSet presAssocID="{3D530A46-8D99-4B31-8646-6FE4B080AD68}" presName="parentLeftMargin" presStyleLbl="node1" presStyleIdx="1" presStyleCnt="4"/>
      <dgm:spPr/>
    </dgm:pt>
    <dgm:pt modelId="{531F4EB0-0B0E-47A1-A7CB-961D56E3C07E}" type="pres">
      <dgm:prSet presAssocID="{3D530A46-8D99-4B31-8646-6FE4B080AD68}" presName="parentText" presStyleLbl="node1" presStyleIdx="2" presStyleCnt="4" custScaleX="112840" custScaleY="57236" custLinFactX="28178" custLinFactNeighborX="100000" custLinFactNeighborY="16423">
        <dgm:presLayoutVars>
          <dgm:chMax val="0"/>
          <dgm:bulletEnabled val="1"/>
        </dgm:presLayoutVars>
      </dgm:prSet>
      <dgm:spPr/>
    </dgm:pt>
    <dgm:pt modelId="{CA0E7431-2EE2-4165-8A85-839AD0D5ADF1}" type="pres">
      <dgm:prSet presAssocID="{3D530A46-8D99-4B31-8646-6FE4B080AD68}" presName="negativeSpace" presStyleCnt="0"/>
      <dgm:spPr/>
    </dgm:pt>
    <dgm:pt modelId="{EE9EF0CE-E1F1-479D-94AD-4C7C3F32E4B0}" type="pres">
      <dgm:prSet presAssocID="{3D530A46-8D99-4B31-8646-6FE4B080AD68}" presName="childText" presStyleLbl="conFgAcc1" presStyleIdx="2" presStyleCnt="4">
        <dgm:presLayoutVars>
          <dgm:bulletEnabled val="1"/>
        </dgm:presLayoutVars>
      </dgm:prSet>
      <dgm:spPr/>
    </dgm:pt>
    <dgm:pt modelId="{C0B0F399-F373-4658-8773-A5E6B2EFB60C}" type="pres">
      <dgm:prSet presAssocID="{BC0E1834-846F-44C3-976A-63C3D39F91B3}" presName="spaceBetweenRectangles" presStyleCnt="0"/>
      <dgm:spPr/>
    </dgm:pt>
    <dgm:pt modelId="{22DA755F-291D-4775-AC12-869D65A79355}" type="pres">
      <dgm:prSet presAssocID="{BD8FDAA4-95C7-490E-917C-AED1786AAC23}" presName="parentLin" presStyleCnt="0"/>
      <dgm:spPr/>
    </dgm:pt>
    <dgm:pt modelId="{DB1EF2C0-9554-48D1-A17A-4879C6F30031}" type="pres">
      <dgm:prSet presAssocID="{BD8FDAA4-95C7-490E-917C-AED1786AAC23}" presName="parentLeftMargin" presStyleLbl="node1" presStyleIdx="2" presStyleCnt="4"/>
      <dgm:spPr/>
    </dgm:pt>
    <dgm:pt modelId="{15F36713-A209-4640-8AC3-377CAFBBF6E8}" type="pres">
      <dgm:prSet presAssocID="{BD8FDAA4-95C7-490E-917C-AED1786AAC23}" presName="parentText" presStyleLbl="node1" presStyleIdx="3" presStyleCnt="4" custScaleX="112871" custScaleY="54736" custLinFactX="24060" custLinFactNeighborX="100000" custLinFactNeighborY="15255">
        <dgm:presLayoutVars>
          <dgm:chMax val="0"/>
          <dgm:bulletEnabled val="1"/>
        </dgm:presLayoutVars>
      </dgm:prSet>
      <dgm:spPr/>
    </dgm:pt>
    <dgm:pt modelId="{9749ABD8-783A-4C6A-9883-1F733768034A}" type="pres">
      <dgm:prSet presAssocID="{BD8FDAA4-95C7-490E-917C-AED1786AAC23}" presName="negativeSpace" presStyleCnt="0"/>
      <dgm:spPr/>
    </dgm:pt>
    <dgm:pt modelId="{D069C305-800D-4BBA-B137-EBCCF6369FF0}" type="pres">
      <dgm:prSet presAssocID="{BD8FDAA4-95C7-490E-917C-AED1786AAC2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CB9D1B-78F5-48C6-BAF6-3EE612D54E38}" type="presOf" srcId="{1C12636B-9DC7-4E3B-8D46-CAD60DE4F30F}" destId="{A2FFC978-89D4-49CF-B29C-06FC0B5A29E9}" srcOrd="0" destOrd="0" presId="urn:microsoft.com/office/officeart/2005/8/layout/list1"/>
    <dgm:cxn modelId="{EC46541C-11FE-4B05-8540-5E07DF3743A1}" type="presOf" srcId="{BD8FDAA4-95C7-490E-917C-AED1786AAC23}" destId="{DB1EF2C0-9554-48D1-A17A-4879C6F30031}" srcOrd="0" destOrd="0" presId="urn:microsoft.com/office/officeart/2005/8/layout/list1"/>
    <dgm:cxn modelId="{13A6A546-42D3-44C8-A64C-76AE19FEA9DE}" srcId="{1C12636B-9DC7-4E3B-8D46-CAD60DE4F30F}" destId="{BD8FDAA4-95C7-490E-917C-AED1786AAC23}" srcOrd="3" destOrd="0" parTransId="{86E80DC0-44C9-4890-AD42-3C88D8F5F9E8}" sibTransId="{5936B289-20EF-489C-AD3E-229BB12AA6DE}"/>
    <dgm:cxn modelId="{74662C83-8E4B-4F22-9702-CCC5C982FADF}" srcId="{1C12636B-9DC7-4E3B-8D46-CAD60DE4F30F}" destId="{3D530A46-8D99-4B31-8646-6FE4B080AD68}" srcOrd="2" destOrd="0" parTransId="{5B0FFF4F-8294-4EC2-BBB7-C7FA40B8C75A}" sibTransId="{BC0E1834-846F-44C3-976A-63C3D39F91B3}"/>
    <dgm:cxn modelId="{EC611584-7B76-427C-A80E-711B6DA7B104}" type="presOf" srcId="{79C4DD9E-C477-42C1-896F-4D166DBC1EE8}" destId="{0B7D6D0F-0948-4893-84F5-1420DFB1908B}" srcOrd="1" destOrd="0" presId="urn:microsoft.com/office/officeart/2005/8/layout/list1"/>
    <dgm:cxn modelId="{890B9387-876C-4EA8-886A-DA1FF9E45464}" type="presOf" srcId="{65A6E662-3AEF-4FDF-83A8-59C338750CBA}" destId="{B365E1C6-84A5-4D2A-B35B-3417389CFE59}" srcOrd="0" destOrd="0" presId="urn:microsoft.com/office/officeart/2005/8/layout/list1"/>
    <dgm:cxn modelId="{7FE518A3-603F-41BF-B5BB-6F84F1E53C89}" type="presOf" srcId="{3D530A46-8D99-4B31-8646-6FE4B080AD68}" destId="{531F4EB0-0B0E-47A1-A7CB-961D56E3C07E}" srcOrd="1" destOrd="0" presId="urn:microsoft.com/office/officeart/2005/8/layout/list1"/>
    <dgm:cxn modelId="{F78967A4-2026-492F-9ECE-792B8CD95DA1}" type="presOf" srcId="{65A6E662-3AEF-4FDF-83A8-59C338750CBA}" destId="{F233D52E-E404-4FB3-ADCF-3FBE111E0F64}" srcOrd="1" destOrd="0" presId="urn:microsoft.com/office/officeart/2005/8/layout/list1"/>
    <dgm:cxn modelId="{764351C8-FCBE-42E9-AB08-428D6C407BD3}" type="presOf" srcId="{79C4DD9E-C477-42C1-896F-4D166DBC1EE8}" destId="{F07EA367-64B6-4198-A184-4861C3B84D23}" srcOrd="0" destOrd="0" presId="urn:microsoft.com/office/officeart/2005/8/layout/list1"/>
    <dgm:cxn modelId="{E7A991EB-33CF-46CE-A259-19C8B0C1ED48}" type="presOf" srcId="{BD8FDAA4-95C7-490E-917C-AED1786AAC23}" destId="{15F36713-A209-4640-8AC3-377CAFBBF6E8}" srcOrd="1" destOrd="0" presId="urn:microsoft.com/office/officeart/2005/8/layout/list1"/>
    <dgm:cxn modelId="{3EBB2EEC-8E5C-4E13-AEF2-B832EFEF671A}" srcId="{1C12636B-9DC7-4E3B-8D46-CAD60DE4F30F}" destId="{79C4DD9E-C477-42C1-896F-4D166DBC1EE8}" srcOrd="1" destOrd="0" parTransId="{8068163B-82CF-4BD9-8FAB-A73DFCF16E85}" sibTransId="{13818F6A-A132-4AB5-BF0D-490A3528BED9}"/>
    <dgm:cxn modelId="{40099CF5-5C72-474C-9CC1-293ED567A70F}" type="presOf" srcId="{3D530A46-8D99-4B31-8646-6FE4B080AD68}" destId="{E1AC3C34-8B5E-4BF7-A06B-56B247F34B0B}" srcOrd="0" destOrd="0" presId="urn:microsoft.com/office/officeart/2005/8/layout/list1"/>
    <dgm:cxn modelId="{5B4E28F8-FEE6-4C41-AC94-10FA5A386697}" srcId="{1C12636B-9DC7-4E3B-8D46-CAD60DE4F30F}" destId="{65A6E662-3AEF-4FDF-83A8-59C338750CBA}" srcOrd="0" destOrd="0" parTransId="{B3B30A68-8232-4C7B-B13C-4EFF6F4E7326}" sibTransId="{F774D361-3092-47FA-8C8A-8C1CB012BA7F}"/>
    <dgm:cxn modelId="{00B382FA-E392-4182-83BD-71AF5AD349A2}" type="presParOf" srcId="{A2FFC978-89D4-49CF-B29C-06FC0B5A29E9}" destId="{BEF22445-1384-4EFE-90FE-990F2304974A}" srcOrd="0" destOrd="0" presId="urn:microsoft.com/office/officeart/2005/8/layout/list1"/>
    <dgm:cxn modelId="{4F644C96-A23C-47B4-B888-755F92966B8F}" type="presParOf" srcId="{BEF22445-1384-4EFE-90FE-990F2304974A}" destId="{B365E1C6-84A5-4D2A-B35B-3417389CFE59}" srcOrd="0" destOrd="0" presId="urn:microsoft.com/office/officeart/2005/8/layout/list1"/>
    <dgm:cxn modelId="{DE4C951F-104E-4A57-97A8-E6D4657F38B1}" type="presParOf" srcId="{BEF22445-1384-4EFE-90FE-990F2304974A}" destId="{F233D52E-E404-4FB3-ADCF-3FBE111E0F64}" srcOrd="1" destOrd="0" presId="urn:microsoft.com/office/officeart/2005/8/layout/list1"/>
    <dgm:cxn modelId="{F430DE53-744B-46F0-A5B6-FC83F76A782A}" type="presParOf" srcId="{A2FFC978-89D4-49CF-B29C-06FC0B5A29E9}" destId="{A34731DE-6DE8-4966-A253-DF6ED350303D}" srcOrd="1" destOrd="0" presId="urn:microsoft.com/office/officeart/2005/8/layout/list1"/>
    <dgm:cxn modelId="{B09C1FDC-08B8-4B27-8F25-DCE3F26E7921}" type="presParOf" srcId="{A2FFC978-89D4-49CF-B29C-06FC0B5A29E9}" destId="{15E05DC5-62A1-49B4-B206-D2C2E8860C63}" srcOrd="2" destOrd="0" presId="urn:microsoft.com/office/officeart/2005/8/layout/list1"/>
    <dgm:cxn modelId="{F7FBFBEC-FDD1-4524-894E-2BD2B6E2EFE6}" type="presParOf" srcId="{A2FFC978-89D4-49CF-B29C-06FC0B5A29E9}" destId="{93425126-2D86-41DE-B07B-DA100C79DB12}" srcOrd="3" destOrd="0" presId="urn:microsoft.com/office/officeart/2005/8/layout/list1"/>
    <dgm:cxn modelId="{0BA4A72C-787D-4DD6-A07D-FEC1D5F6725B}" type="presParOf" srcId="{A2FFC978-89D4-49CF-B29C-06FC0B5A29E9}" destId="{BC0E7EBB-DF3D-4359-AE4B-DD6490FD03B4}" srcOrd="4" destOrd="0" presId="urn:microsoft.com/office/officeart/2005/8/layout/list1"/>
    <dgm:cxn modelId="{F95064AA-111A-4D0E-8C87-AE36520C591E}" type="presParOf" srcId="{BC0E7EBB-DF3D-4359-AE4B-DD6490FD03B4}" destId="{F07EA367-64B6-4198-A184-4861C3B84D23}" srcOrd="0" destOrd="0" presId="urn:microsoft.com/office/officeart/2005/8/layout/list1"/>
    <dgm:cxn modelId="{5D9EA30B-A169-4E06-94E9-A09FB994276F}" type="presParOf" srcId="{BC0E7EBB-DF3D-4359-AE4B-DD6490FD03B4}" destId="{0B7D6D0F-0948-4893-84F5-1420DFB1908B}" srcOrd="1" destOrd="0" presId="urn:microsoft.com/office/officeart/2005/8/layout/list1"/>
    <dgm:cxn modelId="{900E370C-2D39-4621-B81F-B2CEFE1BCAF2}" type="presParOf" srcId="{A2FFC978-89D4-49CF-B29C-06FC0B5A29E9}" destId="{467B9C3E-6204-4F5C-B0AB-846A4090EFE5}" srcOrd="5" destOrd="0" presId="urn:microsoft.com/office/officeart/2005/8/layout/list1"/>
    <dgm:cxn modelId="{DCDDE3A3-01EE-44F6-958F-6719DC063D13}" type="presParOf" srcId="{A2FFC978-89D4-49CF-B29C-06FC0B5A29E9}" destId="{6165379F-3F7D-4B54-B072-15364E9C2C60}" srcOrd="6" destOrd="0" presId="urn:microsoft.com/office/officeart/2005/8/layout/list1"/>
    <dgm:cxn modelId="{1B9728F6-13ED-4F0B-9A07-299279299AA4}" type="presParOf" srcId="{A2FFC978-89D4-49CF-B29C-06FC0B5A29E9}" destId="{75DA589A-6E01-4FCF-B15C-DF31AB201E9F}" srcOrd="7" destOrd="0" presId="urn:microsoft.com/office/officeart/2005/8/layout/list1"/>
    <dgm:cxn modelId="{1258B1D0-CE26-4C4F-A8CC-856CFF05A12C}" type="presParOf" srcId="{A2FFC978-89D4-49CF-B29C-06FC0B5A29E9}" destId="{B51255CC-8A66-4E08-BCCA-7759329C5455}" srcOrd="8" destOrd="0" presId="urn:microsoft.com/office/officeart/2005/8/layout/list1"/>
    <dgm:cxn modelId="{F5E7D7AB-5D28-4DC1-B3E7-E06561641BBC}" type="presParOf" srcId="{B51255CC-8A66-4E08-BCCA-7759329C5455}" destId="{E1AC3C34-8B5E-4BF7-A06B-56B247F34B0B}" srcOrd="0" destOrd="0" presId="urn:microsoft.com/office/officeart/2005/8/layout/list1"/>
    <dgm:cxn modelId="{14DD8D26-117A-48A2-9ABA-CD39F4C4BC81}" type="presParOf" srcId="{B51255CC-8A66-4E08-BCCA-7759329C5455}" destId="{531F4EB0-0B0E-47A1-A7CB-961D56E3C07E}" srcOrd="1" destOrd="0" presId="urn:microsoft.com/office/officeart/2005/8/layout/list1"/>
    <dgm:cxn modelId="{EC254CDD-96C6-4636-976E-3E0E6DA4BC6C}" type="presParOf" srcId="{A2FFC978-89D4-49CF-B29C-06FC0B5A29E9}" destId="{CA0E7431-2EE2-4165-8A85-839AD0D5ADF1}" srcOrd="9" destOrd="0" presId="urn:microsoft.com/office/officeart/2005/8/layout/list1"/>
    <dgm:cxn modelId="{E37C36FB-8124-49A2-B1FA-E5C2697C3A81}" type="presParOf" srcId="{A2FFC978-89D4-49CF-B29C-06FC0B5A29E9}" destId="{EE9EF0CE-E1F1-479D-94AD-4C7C3F32E4B0}" srcOrd="10" destOrd="0" presId="urn:microsoft.com/office/officeart/2005/8/layout/list1"/>
    <dgm:cxn modelId="{A142B3E8-3230-49FE-8D62-D3A7C8EA40FF}" type="presParOf" srcId="{A2FFC978-89D4-49CF-B29C-06FC0B5A29E9}" destId="{C0B0F399-F373-4658-8773-A5E6B2EFB60C}" srcOrd="11" destOrd="0" presId="urn:microsoft.com/office/officeart/2005/8/layout/list1"/>
    <dgm:cxn modelId="{EEC2A591-D112-4243-8A44-7AA6711C4E3E}" type="presParOf" srcId="{A2FFC978-89D4-49CF-B29C-06FC0B5A29E9}" destId="{22DA755F-291D-4775-AC12-869D65A79355}" srcOrd="12" destOrd="0" presId="urn:microsoft.com/office/officeart/2005/8/layout/list1"/>
    <dgm:cxn modelId="{9A9E4786-0E30-46AB-B786-84C427C55043}" type="presParOf" srcId="{22DA755F-291D-4775-AC12-869D65A79355}" destId="{DB1EF2C0-9554-48D1-A17A-4879C6F30031}" srcOrd="0" destOrd="0" presId="urn:microsoft.com/office/officeart/2005/8/layout/list1"/>
    <dgm:cxn modelId="{93FDEC6D-231C-46C6-A358-11B2D4C59A61}" type="presParOf" srcId="{22DA755F-291D-4775-AC12-869D65A79355}" destId="{15F36713-A209-4640-8AC3-377CAFBBF6E8}" srcOrd="1" destOrd="0" presId="urn:microsoft.com/office/officeart/2005/8/layout/list1"/>
    <dgm:cxn modelId="{2FF6B962-CCDC-4D92-AA3E-C0B6524AA2AB}" type="presParOf" srcId="{A2FFC978-89D4-49CF-B29C-06FC0B5A29E9}" destId="{9749ABD8-783A-4C6A-9883-1F733768034A}" srcOrd="13" destOrd="0" presId="urn:microsoft.com/office/officeart/2005/8/layout/list1"/>
    <dgm:cxn modelId="{5AC83687-FA8C-498A-B2F4-F0FBBD0EDF11}" type="presParOf" srcId="{A2FFC978-89D4-49CF-B29C-06FC0B5A29E9}" destId="{D069C305-800D-4BBA-B137-EBCCF6369FF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12636B-9DC7-4E3B-8D46-CAD60DE4F30F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65A6E662-3AEF-4FDF-83A8-59C338750CBA}">
      <dgm:prSet phldrT="[Tekst]"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Rozwój miast i miejskich obszarów funkcjonalnych (ZIT)  </a:t>
          </a:r>
        </a:p>
      </dgm:t>
    </dgm:pt>
    <dgm:pt modelId="{B3B30A68-8232-4C7B-B13C-4EFF6F4E7326}" type="parTrans" cxnId="{5B4E28F8-FEE6-4C41-AC94-10FA5A386697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74D361-3092-47FA-8C8A-8C1CB012BA7F}" type="sibTrans" cxnId="{5B4E28F8-FEE6-4C41-AC94-10FA5A386697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6D82B4-E81C-491B-B490-4EA8EF1E5F6C}">
      <dgm:prSet phldrT="[Tekst]"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Wzmacnianie lokalnych potencjałów </a:t>
          </a:r>
        </a:p>
      </dgm:t>
    </dgm:pt>
    <dgm:pt modelId="{51737CC7-1CB3-4F97-BDFA-5D013B387D7F}" type="parTrans" cxnId="{27D6CF33-D3BC-4BE4-B153-01F9F02B630F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9A6E50-D305-40D1-8AB6-A5C5DBFC9C57}" type="sibTrans" cxnId="{27D6CF33-D3BC-4BE4-B153-01F9F02B630F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530A46-8D99-4B31-8646-6FE4B080AD68}">
      <dgm:prSet phldrT="[Tekst]"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Rozwój</a:t>
          </a:r>
          <a:r>
            <a:rPr lang="pl-PL" sz="1600" baseline="0" dirty="0">
              <a:latin typeface="Calibri" panose="020F0502020204030204" pitchFamily="34" charset="0"/>
              <a:cs typeface="Calibri" panose="020F0502020204030204" pitchFamily="34" charset="0"/>
            </a:rPr>
            <a:t> Lokalny kierowany </a:t>
          </a:r>
          <a:r>
            <a:rPr lang="pl-PL" sz="1600" baseline="0">
              <a:latin typeface="Calibri" panose="020F0502020204030204" pitchFamily="34" charset="0"/>
              <a:cs typeface="Calibri" panose="020F0502020204030204" pitchFamily="34" charset="0"/>
            </a:rPr>
            <a:t>przez społeczność (EFRR)</a:t>
          </a:r>
          <a:endParaRPr lang="pl-PL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0FFF4F-8294-4EC2-BBB7-C7FA40B8C75A}" type="parTrans" cxnId="{74662C83-8E4B-4F22-9702-CCC5C982FADF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0E1834-846F-44C3-976A-63C3D39F91B3}" type="sibTrans" cxnId="{74662C83-8E4B-4F22-9702-CCC5C982FADF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1586FC-2590-4A87-913B-2061A1A2B877}">
      <dgm:prSet phldrT="[Tekst]"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Rewitalizacja miast</a:t>
          </a:r>
        </a:p>
      </dgm:t>
    </dgm:pt>
    <dgm:pt modelId="{BE75CBE5-65A0-45E2-A21A-042463ED9194}" type="parTrans" cxnId="{6308EBD7-7F1F-4427-86AE-86E0AD6F5205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C9F6A-4598-4459-B1D8-2F7BEC444B15}" type="sibTrans" cxnId="{6308EBD7-7F1F-4427-86AE-86E0AD6F5205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35146B-D988-4085-A9E7-D2230C7BEF5A}" type="pres">
      <dgm:prSet presAssocID="{1C12636B-9DC7-4E3B-8D46-CAD60DE4F30F}" presName="linear" presStyleCnt="0">
        <dgm:presLayoutVars>
          <dgm:dir/>
          <dgm:animLvl val="lvl"/>
          <dgm:resizeHandles val="exact"/>
        </dgm:presLayoutVars>
      </dgm:prSet>
      <dgm:spPr/>
    </dgm:pt>
    <dgm:pt modelId="{711D6685-5B75-43C5-9E99-071A56F35817}" type="pres">
      <dgm:prSet presAssocID="{65A6E662-3AEF-4FDF-83A8-59C338750CBA}" presName="parentLin" presStyleCnt="0"/>
      <dgm:spPr/>
    </dgm:pt>
    <dgm:pt modelId="{4757B423-03F1-406B-9CAB-0D2BA3949629}" type="pres">
      <dgm:prSet presAssocID="{65A6E662-3AEF-4FDF-83A8-59C338750CBA}" presName="parentLeftMargin" presStyleLbl="node1" presStyleIdx="0" presStyleCnt="4"/>
      <dgm:spPr/>
    </dgm:pt>
    <dgm:pt modelId="{32B1FFAE-5B07-496C-8136-24F2CBF114FD}" type="pres">
      <dgm:prSet presAssocID="{65A6E662-3AEF-4FDF-83A8-59C338750CBA}" presName="parentText" presStyleLbl="node1" presStyleIdx="0" presStyleCnt="4" custScaleX="99153" custLinFactX="1771" custLinFactNeighborX="100000" custLinFactNeighborY="31494">
        <dgm:presLayoutVars>
          <dgm:chMax val="0"/>
          <dgm:bulletEnabled val="1"/>
        </dgm:presLayoutVars>
      </dgm:prSet>
      <dgm:spPr/>
    </dgm:pt>
    <dgm:pt modelId="{C9F46D3F-9E3E-4EC3-B392-445B6105B328}" type="pres">
      <dgm:prSet presAssocID="{65A6E662-3AEF-4FDF-83A8-59C338750CBA}" presName="negativeSpace" presStyleCnt="0"/>
      <dgm:spPr/>
    </dgm:pt>
    <dgm:pt modelId="{F09FB49A-F35C-4263-ADED-BA18BE2ACD8D}" type="pres">
      <dgm:prSet presAssocID="{65A6E662-3AEF-4FDF-83A8-59C338750CBA}" presName="childText" presStyleLbl="conFgAcc1" presStyleIdx="0" presStyleCnt="4">
        <dgm:presLayoutVars>
          <dgm:bulletEnabled val="1"/>
        </dgm:presLayoutVars>
      </dgm:prSet>
      <dgm:spPr/>
    </dgm:pt>
    <dgm:pt modelId="{4737CC71-A870-47E0-B2C5-7FD8CF2C1EFD}" type="pres">
      <dgm:prSet presAssocID="{F774D361-3092-47FA-8C8A-8C1CB012BA7F}" presName="spaceBetweenRectangles" presStyleCnt="0"/>
      <dgm:spPr/>
    </dgm:pt>
    <dgm:pt modelId="{67683240-848F-4E34-84B2-7A9B32B7BEB3}" type="pres">
      <dgm:prSet presAssocID="{E31586FC-2590-4A87-913B-2061A1A2B877}" presName="parentLin" presStyleCnt="0"/>
      <dgm:spPr/>
    </dgm:pt>
    <dgm:pt modelId="{02529258-D54C-404B-8354-D781CD5667A4}" type="pres">
      <dgm:prSet presAssocID="{E31586FC-2590-4A87-913B-2061A1A2B877}" presName="parentLeftMargin" presStyleLbl="node1" presStyleIdx="0" presStyleCnt="4"/>
      <dgm:spPr/>
    </dgm:pt>
    <dgm:pt modelId="{065CBC56-F0F6-4E7E-8127-574B9FC4D302}" type="pres">
      <dgm:prSet presAssocID="{E31586FC-2590-4A87-913B-2061A1A2B877}" presName="parentText" presStyleLbl="node1" presStyleIdx="1" presStyleCnt="4" custLinFactX="1729" custLinFactNeighborX="100000" custLinFactNeighborY="27949">
        <dgm:presLayoutVars>
          <dgm:chMax val="0"/>
          <dgm:bulletEnabled val="1"/>
        </dgm:presLayoutVars>
      </dgm:prSet>
      <dgm:spPr/>
    </dgm:pt>
    <dgm:pt modelId="{E9DAEAB8-B449-48AD-A367-23CFB46AD9AE}" type="pres">
      <dgm:prSet presAssocID="{E31586FC-2590-4A87-913B-2061A1A2B877}" presName="negativeSpace" presStyleCnt="0"/>
      <dgm:spPr/>
    </dgm:pt>
    <dgm:pt modelId="{DA592598-87ED-46FF-A2BC-D835F49EB834}" type="pres">
      <dgm:prSet presAssocID="{E31586FC-2590-4A87-913B-2061A1A2B877}" presName="childText" presStyleLbl="conFgAcc1" presStyleIdx="1" presStyleCnt="4">
        <dgm:presLayoutVars>
          <dgm:bulletEnabled val="1"/>
        </dgm:presLayoutVars>
      </dgm:prSet>
      <dgm:spPr/>
    </dgm:pt>
    <dgm:pt modelId="{19A52B18-D901-47DD-97C5-87A5777C8EEF}" type="pres">
      <dgm:prSet presAssocID="{FEFC9F6A-4598-4459-B1D8-2F7BEC444B15}" presName="spaceBetweenRectangles" presStyleCnt="0"/>
      <dgm:spPr/>
    </dgm:pt>
    <dgm:pt modelId="{112A1B25-AB11-499C-9119-804F0CEEB70A}" type="pres">
      <dgm:prSet presAssocID="{046D82B4-E81C-491B-B490-4EA8EF1E5F6C}" presName="parentLin" presStyleCnt="0"/>
      <dgm:spPr/>
    </dgm:pt>
    <dgm:pt modelId="{B48B1689-452A-49A4-85BC-8E8D22CD53D7}" type="pres">
      <dgm:prSet presAssocID="{046D82B4-E81C-491B-B490-4EA8EF1E5F6C}" presName="parentLeftMargin" presStyleLbl="node1" presStyleIdx="1" presStyleCnt="4"/>
      <dgm:spPr/>
    </dgm:pt>
    <dgm:pt modelId="{F57B7FB4-01B4-4B81-88C3-131F449AF2FB}" type="pres">
      <dgm:prSet presAssocID="{046D82B4-E81C-491B-B490-4EA8EF1E5F6C}" presName="parentText" presStyleLbl="node1" presStyleIdx="2" presStyleCnt="4" custScaleX="99934" custScaleY="113640" custLinFactX="1049" custLinFactNeighborX="100000" custLinFactNeighborY="22947">
        <dgm:presLayoutVars>
          <dgm:chMax val="0"/>
          <dgm:bulletEnabled val="1"/>
        </dgm:presLayoutVars>
      </dgm:prSet>
      <dgm:spPr/>
    </dgm:pt>
    <dgm:pt modelId="{93F9DBC9-F758-411A-BD20-2830BA967D2C}" type="pres">
      <dgm:prSet presAssocID="{046D82B4-E81C-491B-B490-4EA8EF1E5F6C}" presName="negativeSpace" presStyleCnt="0"/>
      <dgm:spPr/>
    </dgm:pt>
    <dgm:pt modelId="{899404CD-8B2B-47CF-A49C-C0F68473EDE1}" type="pres">
      <dgm:prSet presAssocID="{046D82B4-E81C-491B-B490-4EA8EF1E5F6C}" presName="childText" presStyleLbl="conFgAcc1" presStyleIdx="2" presStyleCnt="4">
        <dgm:presLayoutVars>
          <dgm:bulletEnabled val="1"/>
        </dgm:presLayoutVars>
      </dgm:prSet>
      <dgm:spPr/>
    </dgm:pt>
    <dgm:pt modelId="{8E964E43-3C9A-41C0-BFA2-2425AE059975}" type="pres">
      <dgm:prSet presAssocID="{B79A6E50-D305-40D1-8AB6-A5C5DBFC9C57}" presName="spaceBetweenRectangles" presStyleCnt="0"/>
      <dgm:spPr/>
    </dgm:pt>
    <dgm:pt modelId="{8B085020-8DB3-4E33-A6A3-BE77E632E8F6}" type="pres">
      <dgm:prSet presAssocID="{3D530A46-8D99-4B31-8646-6FE4B080AD68}" presName="parentLin" presStyleCnt="0"/>
      <dgm:spPr/>
    </dgm:pt>
    <dgm:pt modelId="{2AA7E47E-85CC-4107-981B-4E2765B5CB49}" type="pres">
      <dgm:prSet presAssocID="{3D530A46-8D99-4B31-8646-6FE4B080AD68}" presName="parentLeftMargin" presStyleLbl="node1" presStyleIdx="2" presStyleCnt="4"/>
      <dgm:spPr/>
    </dgm:pt>
    <dgm:pt modelId="{614C1058-D459-489E-8236-83EBE0DBFDAB}" type="pres">
      <dgm:prSet presAssocID="{3D530A46-8D99-4B31-8646-6FE4B080AD68}" presName="parentText" presStyleLbl="node1" presStyleIdx="3" presStyleCnt="4" custLinFactX="1729" custLinFactNeighborX="100000" custLinFactNeighborY="25777">
        <dgm:presLayoutVars>
          <dgm:chMax val="0"/>
          <dgm:bulletEnabled val="1"/>
        </dgm:presLayoutVars>
      </dgm:prSet>
      <dgm:spPr/>
    </dgm:pt>
    <dgm:pt modelId="{6AE672A2-BF84-40B3-9636-89DA4D540099}" type="pres">
      <dgm:prSet presAssocID="{3D530A46-8D99-4B31-8646-6FE4B080AD68}" presName="negativeSpace" presStyleCnt="0"/>
      <dgm:spPr/>
    </dgm:pt>
    <dgm:pt modelId="{6CA7642D-0009-464E-95B0-9B485133B4A2}" type="pres">
      <dgm:prSet presAssocID="{3D530A46-8D99-4B31-8646-6FE4B080AD6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982CF05-FBC1-4023-827E-92CF347A8853}" type="presOf" srcId="{3D530A46-8D99-4B31-8646-6FE4B080AD68}" destId="{614C1058-D459-489E-8236-83EBE0DBFDAB}" srcOrd="1" destOrd="0" presId="urn:microsoft.com/office/officeart/2005/8/layout/list1"/>
    <dgm:cxn modelId="{27D6CF33-D3BC-4BE4-B153-01F9F02B630F}" srcId="{1C12636B-9DC7-4E3B-8D46-CAD60DE4F30F}" destId="{046D82B4-E81C-491B-B490-4EA8EF1E5F6C}" srcOrd="2" destOrd="0" parTransId="{51737CC7-1CB3-4F97-BDFA-5D013B387D7F}" sibTransId="{B79A6E50-D305-40D1-8AB6-A5C5DBFC9C57}"/>
    <dgm:cxn modelId="{FDA4E275-FE7A-44C7-9504-834ACC9B6C25}" type="presOf" srcId="{1C12636B-9DC7-4E3B-8D46-CAD60DE4F30F}" destId="{8A35146B-D988-4085-A9E7-D2230C7BEF5A}" srcOrd="0" destOrd="0" presId="urn:microsoft.com/office/officeart/2005/8/layout/list1"/>
    <dgm:cxn modelId="{2C645D76-CDEE-4AEA-B6CC-5EF63C6A878D}" type="presOf" srcId="{65A6E662-3AEF-4FDF-83A8-59C338750CBA}" destId="{4757B423-03F1-406B-9CAB-0D2BA3949629}" srcOrd="0" destOrd="0" presId="urn:microsoft.com/office/officeart/2005/8/layout/list1"/>
    <dgm:cxn modelId="{F8AA4F76-83FA-460C-B208-92EB7418DD8C}" type="presOf" srcId="{65A6E662-3AEF-4FDF-83A8-59C338750CBA}" destId="{32B1FFAE-5B07-496C-8136-24F2CBF114FD}" srcOrd="1" destOrd="0" presId="urn:microsoft.com/office/officeart/2005/8/layout/list1"/>
    <dgm:cxn modelId="{74662C83-8E4B-4F22-9702-CCC5C982FADF}" srcId="{1C12636B-9DC7-4E3B-8D46-CAD60DE4F30F}" destId="{3D530A46-8D99-4B31-8646-6FE4B080AD68}" srcOrd="3" destOrd="0" parTransId="{5B0FFF4F-8294-4EC2-BBB7-C7FA40B8C75A}" sibTransId="{BC0E1834-846F-44C3-976A-63C3D39F91B3}"/>
    <dgm:cxn modelId="{7BA60693-E18A-43AD-BB1F-5F4548E2DC74}" type="presOf" srcId="{046D82B4-E81C-491B-B490-4EA8EF1E5F6C}" destId="{F57B7FB4-01B4-4B81-88C3-131F449AF2FB}" srcOrd="1" destOrd="0" presId="urn:microsoft.com/office/officeart/2005/8/layout/list1"/>
    <dgm:cxn modelId="{431400BB-DFBB-4D01-ADBF-DA07772A1E02}" type="presOf" srcId="{3D530A46-8D99-4B31-8646-6FE4B080AD68}" destId="{2AA7E47E-85CC-4107-981B-4E2765B5CB49}" srcOrd="0" destOrd="0" presId="urn:microsoft.com/office/officeart/2005/8/layout/list1"/>
    <dgm:cxn modelId="{903538BE-8128-4F1F-9B92-81DD91DC914E}" type="presOf" srcId="{046D82B4-E81C-491B-B490-4EA8EF1E5F6C}" destId="{B48B1689-452A-49A4-85BC-8E8D22CD53D7}" srcOrd="0" destOrd="0" presId="urn:microsoft.com/office/officeart/2005/8/layout/list1"/>
    <dgm:cxn modelId="{6308EBD7-7F1F-4427-86AE-86E0AD6F5205}" srcId="{1C12636B-9DC7-4E3B-8D46-CAD60DE4F30F}" destId="{E31586FC-2590-4A87-913B-2061A1A2B877}" srcOrd="1" destOrd="0" parTransId="{BE75CBE5-65A0-45E2-A21A-042463ED9194}" sibTransId="{FEFC9F6A-4598-4459-B1D8-2F7BEC444B15}"/>
    <dgm:cxn modelId="{CF182FF2-DE56-4B57-B61C-8E988AB9FBB7}" type="presOf" srcId="{E31586FC-2590-4A87-913B-2061A1A2B877}" destId="{02529258-D54C-404B-8354-D781CD5667A4}" srcOrd="0" destOrd="0" presId="urn:microsoft.com/office/officeart/2005/8/layout/list1"/>
    <dgm:cxn modelId="{5B4E28F8-FEE6-4C41-AC94-10FA5A386697}" srcId="{1C12636B-9DC7-4E3B-8D46-CAD60DE4F30F}" destId="{65A6E662-3AEF-4FDF-83A8-59C338750CBA}" srcOrd="0" destOrd="0" parTransId="{B3B30A68-8232-4C7B-B13C-4EFF6F4E7326}" sibTransId="{F774D361-3092-47FA-8C8A-8C1CB012BA7F}"/>
    <dgm:cxn modelId="{40299DFE-C356-4DF6-A0D4-787DFC06125A}" type="presOf" srcId="{E31586FC-2590-4A87-913B-2061A1A2B877}" destId="{065CBC56-F0F6-4E7E-8127-574B9FC4D302}" srcOrd="1" destOrd="0" presId="urn:microsoft.com/office/officeart/2005/8/layout/list1"/>
    <dgm:cxn modelId="{C5EBC895-3806-445F-8867-A5FD9D629B9F}" type="presParOf" srcId="{8A35146B-D988-4085-A9E7-D2230C7BEF5A}" destId="{711D6685-5B75-43C5-9E99-071A56F35817}" srcOrd="0" destOrd="0" presId="urn:microsoft.com/office/officeart/2005/8/layout/list1"/>
    <dgm:cxn modelId="{EAEB939A-2AD9-4F8B-BC89-655A4C4AE6C3}" type="presParOf" srcId="{711D6685-5B75-43C5-9E99-071A56F35817}" destId="{4757B423-03F1-406B-9CAB-0D2BA3949629}" srcOrd="0" destOrd="0" presId="urn:microsoft.com/office/officeart/2005/8/layout/list1"/>
    <dgm:cxn modelId="{26429C21-A822-4CBF-87E5-D9DD4B465DE5}" type="presParOf" srcId="{711D6685-5B75-43C5-9E99-071A56F35817}" destId="{32B1FFAE-5B07-496C-8136-24F2CBF114FD}" srcOrd="1" destOrd="0" presId="urn:microsoft.com/office/officeart/2005/8/layout/list1"/>
    <dgm:cxn modelId="{92A05614-5CA2-4DC0-A378-BB21171BB777}" type="presParOf" srcId="{8A35146B-D988-4085-A9E7-D2230C7BEF5A}" destId="{C9F46D3F-9E3E-4EC3-B392-445B6105B328}" srcOrd="1" destOrd="0" presId="urn:microsoft.com/office/officeart/2005/8/layout/list1"/>
    <dgm:cxn modelId="{8523E963-548D-4173-8654-BFB7F2C37DCB}" type="presParOf" srcId="{8A35146B-D988-4085-A9E7-D2230C7BEF5A}" destId="{F09FB49A-F35C-4263-ADED-BA18BE2ACD8D}" srcOrd="2" destOrd="0" presId="urn:microsoft.com/office/officeart/2005/8/layout/list1"/>
    <dgm:cxn modelId="{2448E4C4-7E1E-40BD-9F08-905A59AB25E7}" type="presParOf" srcId="{8A35146B-D988-4085-A9E7-D2230C7BEF5A}" destId="{4737CC71-A870-47E0-B2C5-7FD8CF2C1EFD}" srcOrd="3" destOrd="0" presId="urn:microsoft.com/office/officeart/2005/8/layout/list1"/>
    <dgm:cxn modelId="{4E309F96-D507-478B-B213-D4D51BC7C2F5}" type="presParOf" srcId="{8A35146B-D988-4085-A9E7-D2230C7BEF5A}" destId="{67683240-848F-4E34-84B2-7A9B32B7BEB3}" srcOrd="4" destOrd="0" presId="urn:microsoft.com/office/officeart/2005/8/layout/list1"/>
    <dgm:cxn modelId="{7D12BB26-25FB-48DE-9FA1-E9B9C2E69032}" type="presParOf" srcId="{67683240-848F-4E34-84B2-7A9B32B7BEB3}" destId="{02529258-D54C-404B-8354-D781CD5667A4}" srcOrd="0" destOrd="0" presId="urn:microsoft.com/office/officeart/2005/8/layout/list1"/>
    <dgm:cxn modelId="{75827CFA-C6CD-47E2-83CD-856083C1626C}" type="presParOf" srcId="{67683240-848F-4E34-84B2-7A9B32B7BEB3}" destId="{065CBC56-F0F6-4E7E-8127-574B9FC4D302}" srcOrd="1" destOrd="0" presId="urn:microsoft.com/office/officeart/2005/8/layout/list1"/>
    <dgm:cxn modelId="{210174A6-0D5A-4326-BEE5-75C3FCA64472}" type="presParOf" srcId="{8A35146B-D988-4085-A9E7-D2230C7BEF5A}" destId="{E9DAEAB8-B449-48AD-A367-23CFB46AD9AE}" srcOrd="5" destOrd="0" presId="urn:microsoft.com/office/officeart/2005/8/layout/list1"/>
    <dgm:cxn modelId="{036994A8-C99C-476E-9BA6-11214C9D2678}" type="presParOf" srcId="{8A35146B-D988-4085-A9E7-D2230C7BEF5A}" destId="{DA592598-87ED-46FF-A2BC-D835F49EB834}" srcOrd="6" destOrd="0" presId="urn:microsoft.com/office/officeart/2005/8/layout/list1"/>
    <dgm:cxn modelId="{FCEC54D8-6DD8-4370-A459-6AD85D8EA002}" type="presParOf" srcId="{8A35146B-D988-4085-A9E7-D2230C7BEF5A}" destId="{19A52B18-D901-47DD-97C5-87A5777C8EEF}" srcOrd="7" destOrd="0" presId="urn:microsoft.com/office/officeart/2005/8/layout/list1"/>
    <dgm:cxn modelId="{FCE884D9-CC9B-4B42-9FDE-72148DE380CF}" type="presParOf" srcId="{8A35146B-D988-4085-A9E7-D2230C7BEF5A}" destId="{112A1B25-AB11-499C-9119-804F0CEEB70A}" srcOrd="8" destOrd="0" presId="urn:microsoft.com/office/officeart/2005/8/layout/list1"/>
    <dgm:cxn modelId="{55F9D5AC-CC07-450B-915F-71034C9D08D6}" type="presParOf" srcId="{112A1B25-AB11-499C-9119-804F0CEEB70A}" destId="{B48B1689-452A-49A4-85BC-8E8D22CD53D7}" srcOrd="0" destOrd="0" presId="urn:microsoft.com/office/officeart/2005/8/layout/list1"/>
    <dgm:cxn modelId="{EAD35231-0226-4047-B207-EDC34683FC89}" type="presParOf" srcId="{112A1B25-AB11-499C-9119-804F0CEEB70A}" destId="{F57B7FB4-01B4-4B81-88C3-131F449AF2FB}" srcOrd="1" destOrd="0" presId="urn:microsoft.com/office/officeart/2005/8/layout/list1"/>
    <dgm:cxn modelId="{07B07798-9305-4F3A-8759-AD9F1F18B6FE}" type="presParOf" srcId="{8A35146B-D988-4085-A9E7-D2230C7BEF5A}" destId="{93F9DBC9-F758-411A-BD20-2830BA967D2C}" srcOrd="9" destOrd="0" presId="urn:microsoft.com/office/officeart/2005/8/layout/list1"/>
    <dgm:cxn modelId="{054201DA-917C-4D62-B49B-9F2A3A9C4830}" type="presParOf" srcId="{8A35146B-D988-4085-A9E7-D2230C7BEF5A}" destId="{899404CD-8B2B-47CF-A49C-C0F68473EDE1}" srcOrd="10" destOrd="0" presId="urn:microsoft.com/office/officeart/2005/8/layout/list1"/>
    <dgm:cxn modelId="{51719178-CCDE-42DC-A4EB-7C0C70255C5D}" type="presParOf" srcId="{8A35146B-D988-4085-A9E7-D2230C7BEF5A}" destId="{8E964E43-3C9A-41C0-BFA2-2425AE059975}" srcOrd="11" destOrd="0" presId="urn:microsoft.com/office/officeart/2005/8/layout/list1"/>
    <dgm:cxn modelId="{57B47F7A-EAA1-456D-AD57-80FADAA92244}" type="presParOf" srcId="{8A35146B-D988-4085-A9E7-D2230C7BEF5A}" destId="{8B085020-8DB3-4E33-A6A3-BE77E632E8F6}" srcOrd="12" destOrd="0" presId="urn:microsoft.com/office/officeart/2005/8/layout/list1"/>
    <dgm:cxn modelId="{DD63EB26-7905-4F99-AA43-586C97FC58CC}" type="presParOf" srcId="{8B085020-8DB3-4E33-A6A3-BE77E632E8F6}" destId="{2AA7E47E-85CC-4107-981B-4E2765B5CB49}" srcOrd="0" destOrd="0" presId="urn:microsoft.com/office/officeart/2005/8/layout/list1"/>
    <dgm:cxn modelId="{1A45B0F7-5BAA-4E8F-B20D-A371954A6B07}" type="presParOf" srcId="{8B085020-8DB3-4E33-A6A3-BE77E632E8F6}" destId="{614C1058-D459-489E-8236-83EBE0DBFDAB}" srcOrd="1" destOrd="0" presId="urn:microsoft.com/office/officeart/2005/8/layout/list1"/>
    <dgm:cxn modelId="{7A97C948-8087-4C25-AC52-37F5CF0CCBD9}" type="presParOf" srcId="{8A35146B-D988-4085-A9E7-D2230C7BEF5A}" destId="{6AE672A2-BF84-40B3-9636-89DA4D540099}" srcOrd="13" destOrd="0" presId="urn:microsoft.com/office/officeart/2005/8/layout/list1"/>
    <dgm:cxn modelId="{1A7A8D4E-F54C-4423-8E88-82E9D9E434B5}" type="presParOf" srcId="{8A35146B-D988-4085-A9E7-D2230C7BEF5A}" destId="{6CA7642D-0009-464E-95B0-9B485133B4A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29A17D-00A3-470D-8DD2-CB49983006D6}" type="doc">
      <dgm:prSet loTypeId="urn:microsoft.com/office/officeart/2008/layout/IncreasingCircleProcess" loCatId="list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pl-PL"/>
        </a:p>
      </dgm:t>
    </dgm:pt>
    <dgm:pt modelId="{E7DD692E-BABB-4C5F-8DFE-84EBEFA5218C}">
      <dgm:prSet phldrT="[Tekst]" custT="1"/>
      <dgm:spPr/>
      <dgm:t>
        <a:bodyPr/>
        <a:lstStyle/>
        <a:p>
          <a:r>
            <a:rPr lang="pl-PL" sz="2400" b="0" dirty="0"/>
            <a:t> 150,0 mln EUR</a:t>
          </a:r>
        </a:p>
      </dgm:t>
    </dgm:pt>
    <dgm:pt modelId="{C58C81E2-58C4-4618-997C-7AD40384AF85}" type="parTrans" cxnId="{6AF0A8B0-5736-42EE-B389-B6F5C93F8D2A}">
      <dgm:prSet/>
      <dgm:spPr/>
      <dgm:t>
        <a:bodyPr/>
        <a:lstStyle/>
        <a:p>
          <a:endParaRPr lang="pl-PL"/>
        </a:p>
      </dgm:t>
    </dgm:pt>
    <dgm:pt modelId="{AD719861-3DDF-49D3-BB50-C3540B49AE8D}" type="sibTrans" cxnId="{6AF0A8B0-5736-42EE-B389-B6F5C93F8D2A}">
      <dgm:prSet/>
      <dgm:spPr/>
      <dgm:t>
        <a:bodyPr/>
        <a:lstStyle/>
        <a:p>
          <a:endParaRPr lang="pl-PL"/>
        </a:p>
      </dgm:t>
    </dgm:pt>
    <dgm:pt modelId="{B2B54F38-E972-4651-8302-8A2A207600D8}" type="pres">
      <dgm:prSet presAssocID="{0329A17D-00A3-470D-8DD2-CB49983006D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3EA71E4-8854-43FA-8639-A7200A067786}" type="pres">
      <dgm:prSet presAssocID="{E7DD692E-BABB-4C5F-8DFE-84EBEFA5218C}" presName="composite" presStyleCnt="0"/>
      <dgm:spPr/>
    </dgm:pt>
    <dgm:pt modelId="{3AF22B48-70FA-4BA6-8896-A3A5317866DC}" type="pres">
      <dgm:prSet presAssocID="{E7DD692E-BABB-4C5F-8DFE-84EBEFA5218C}" presName="BackAccent" presStyleLbl="bgShp" presStyleIdx="0" presStyleCnt="1"/>
      <dgm:spPr/>
    </dgm:pt>
    <dgm:pt modelId="{61E4328F-FEC8-48B1-8CBC-3C8793ADD196}" type="pres">
      <dgm:prSet presAssocID="{E7DD692E-BABB-4C5F-8DFE-84EBEFA5218C}" presName="Accent" presStyleLbl="alignNode1" presStyleIdx="0" presStyleCnt="1"/>
      <dgm:spPr/>
    </dgm:pt>
    <dgm:pt modelId="{218BA478-F964-4C4B-981C-CAD72630EFBC}" type="pres">
      <dgm:prSet presAssocID="{E7DD692E-BABB-4C5F-8DFE-84EBEFA5218C}" presName="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2B3A89C-FD02-4F89-9FAE-294D9649BAF8}" type="pres">
      <dgm:prSet presAssocID="{E7DD692E-BABB-4C5F-8DFE-84EBEFA5218C}" presName="Parent" presStyleLbl="revTx" presStyleIdx="0" presStyleCnt="1" custScaleX="118339" custLinFactNeighborX="-1326" custLinFactNeighborY="3923">
        <dgm:presLayoutVars>
          <dgm:chMax val="1"/>
          <dgm:chPref val="1"/>
          <dgm:bulletEnabled val="1"/>
        </dgm:presLayoutVars>
      </dgm:prSet>
      <dgm:spPr/>
    </dgm:pt>
  </dgm:ptLst>
  <dgm:cxnLst>
    <dgm:cxn modelId="{3DA1825F-CCD2-4CE9-9031-3F855E3EA043}" type="presOf" srcId="{E7DD692E-BABB-4C5F-8DFE-84EBEFA5218C}" destId="{B2B3A89C-FD02-4F89-9FAE-294D9649BAF8}" srcOrd="0" destOrd="0" presId="urn:microsoft.com/office/officeart/2008/layout/IncreasingCircleProcess"/>
    <dgm:cxn modelId="{73E8A5AB-C0A9-4AC7-BC2C-82F82ED77FE7}" type="presOf" srcId="{0329A17D-00A3-470D-8DD2-CB49983006D6}" destId="{B2B54F38-E972-4651-8302-8A2A207600D8}" srcOrd="0" destOrd="0" presId="urn:microsoft.com/office/officeart/2008/layout/IncreasingCircleProcess"/>
    <dgm:cxn modelId="{6AF0A8B0-5736-42EE-B389-B6F5C93F8D2A}" srcId="{0329A17D-00A3-470D-8DD2-CB49983006D6}" destId="{E7DD692E-BABB-4C5F-8DFE-84EBEFA5218C}" srcOrd="0" destOrd="0" parTransId="{C58C81E2-58C4-4618-997C-7AD40384AF85}" sibTransId="{AD719861-3DDF-49D3-BB50-C3540B49AE8D}"/>
    <dgm:cxn modelId="{756386E8-25FA-4888-8FDD-12E623401FA9}" type="presParOf" srcId="{B2B54F38-E972-4651-8302-8A2A207600D8}" destId="{43EA71E4-8854-43FA-8639-A7200A067786}" srcOrd="0" destOrd="0" presId="urn:microsoft.com/office/officeart/2008/layout/IncreasingCircleProcess"/>
    <dgm:cxn modelId="{4C869C0A-D8E3-4BDC-99BB-8898A2292080}" type="presParOf" srcId="{43EA71E4-8854-43FA-8639-A7200A067786}" destId="{3AF22B48-70FA-4BA6-8896-A3A5317866DC}" srcOrd="0" destOrd="0" presId="urn:microsoft.com/office/officeart/2008/layout/IncreasingCircleProcess"/>
    <dgm:cxn modelId="{D6C70387-68AE-46CA-87E4-C18F138DDA6A}" type="presParOf" srcId="{43EA71E4-8854-43FA-8639-A7200A067786}" destId="{61E4328F-FEC8-48B1-8CBC-3C8793ADD196}" srcOrd="1" destOrd="0" presId="urn:microsoft.com/office/officeart/2008/layout/IncreasingCircleProcess"/>
    <dgm:cxn modelId="{35DFC4DB-D5A8-4AF8-888B-19683801AD13}" type="presParOf" srcId="{43EA71E4-8854-43FA-8639-A7200A067786}" destId="{218BA478-F964-4C4B-981C-CAD72630EFBC}" srcOrd="2" destOrd="0" presId="urn:microsoft.com/office/officeart/2008/layout/IncreasingCircleProcess"/>
    <dgm:cxn modelId="{044BD90A-08E8-4D7A-BBBC-A42122E5B1D0}" type="presParOf" srcId="{43EA71E4-8854-43FA-8639-A7200A067786}" destId="{B2B3A89C-FD02-4F89-9FAE-294D9649BAF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8BE2E-EF9C-4D6E-BAE1-C4CD55A6A6F3}">
      <dsp:nvSpPr>
        <dsp:cNvPr id="0" name=""/>
        <dsp:cNvSpPr/>
      </dsp:nvSpPr>
      <dsp:spPr>
        <a:xfrm>
          <a:off x="5686" y="0"/>
          <a:ext cx="1197446" cy="18868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5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 1. </a:t>
          </a:r>
          <a:r>
            <a:rPr lang="pl-PL" sz="1350" b="0" kern="1200" dirty="0">
              <a:latin typeface="Calibri" panose="020F0502020204030204" pitchFamily="34" charset="0"/>
              <a:cs typeface="Calibri" panose="020F0502020204030204" pitchFamily="34" charset="0"/>
            </a:rPr>
            <a:t>Konkurencyjna gospodarka</a:t>
          </a:r>
        </a:p>
      </dsp:txBody>
      <dsp:txXfrm>
        <a:off x="40758" y="35072"/>
        <a:ext cx="1127302" cy="1816674"/>
      </dsp:txXfrm>
    </dsp:sp>
    <dsp:sp modelId="{6EB5B8F0-F6BE-45F8-B07C-EC85F79A6934}">
      <dsp:nvSpPr>
        <dsp:cNvPr id="0" name=""/>
        <dsp:cNvSpPr/>
      </dsp:nvSpPr>
      <dsp:spPr>
        <a:xfrm>
          <a:off x="1404304" y="0"/>
          <a:ext cx="1197446" cy="18868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5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 2. </a:t>
          </a:r>
          <a:r>
            <a:rPr lang="pl-PL" sz="135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przyjazny dla środowiska</a:t>
          </a:r>
        </a:p>
      </dsp:txBody>
      <dsp:txXfrm>
        <a:off x="1439376" y="35072"/>
        <a:ext cx="1127302" cy="1816674"/>
      </dsp:txXfrm>
    </dsp:sp>
    <dsp:sp modelId="{93264B71-A09C-4EB3-9CF0-F90DDF08301C}">
      <dsp:nvSpPr>
        <dsp:cNvPr id="0" name=""/>
        <dsp:cNvSpPr/>
      </dsp:nvSpPr>
      <dsp:spPr>
        <a:xfrm>
          <a:off x="2802921" y="0"/>
          <a:ext cx="1197446" cy="18868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5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 3. </a:t>
          </a:r>
          <a:r>
            <a:rPr lang="pl-PL" sz="1350" b="0" kern="1200" dirty="0">
              <a:latin typeface="Calibri" panose="020F0502020204030204" pitchFamily="34" charset="0"/>
              <a:cs typeface="Calibri" panose="020F0502020204030204" pitchFamily="34" charset="0"/>
            </a:rPr>
            <a:t>Mobilność miejska</a:t>
          </a:r>
        </a:p>
      </dsp:txBody>
      <dsp:txXfrm>
        <a:off x="2837993" y="35072"/>
        <a:ext cx="1127302" cy="1816674"/>
      </dsp:txXfrm>
    </dsp:sp>
    <dsp:sp modelId="{6DD5BC1F-7F92-4862-811E-1B9C61160DCA}">
      <dsp:nvSpPr>
        <dsp:cNvPr id="0" name=""/>
        <dsp:cNvSpPr/>
      </dsp:nvSpPr>
      <dsp:spPr>
        <a:xfrm>
          <a:off x="4201538" y="0"/>
          <a:ext cx="1197446" cy="18868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5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 4. </a:t>
          </a:r>
          <a:r>
            <a:rPr lang="pl-PL" sz="1350" b="0" kern="1200" dirty="0">
              <a:latin typeface="Calibri" panose="020F0502020204030204" pitchFamily="34" charset="0"/>
              <a:cs typeface="Calibri" panose="020F0502020204030204" pitchFamily="34" charset="0"/>
            </a:rPr>
            <a:t>Dostępne świętokrzyskie</a:t>
          </a:r>
        </a:p>
      </dsp:txBody>
      <dsp:txXfrm>
        <a:off x="4236610" y="35072"/>
        <a:ext cx="1127302" cy="1816674"/>
      </dsp:txXfrm>
    </dsp:sp>
    <dsp:sp modelId="{597480E4-84F2-4D88-AC54-50E5560FE05C}">
      <dsp:nvSpPr>
        <dsp:cNvPr id="0" name=""/>
        <dsp:cNvSpPr/>
      </dsp:nvSpPr>
      <dsp:spPr>
        <a:xfrm>
          <a:off x="5600155" y="0"/>
          <a:ext cx="1197446" cy="18868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5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 5. </a:t>
          </a:r>
          <a:r>
            <a:rPr lang="pl-PL" sz="1350" b="0" kern="1200" dirty="0">
              <a:latin typeface="Calibri" panose="020F0502020204030204" pitchFamily="34" charset="0"/>
              <a:cs typeface="Calibri" panose="020F0502020204030204" pitchFamily="34" charset="0"/>
            </a:rPr>
            <a:t>Świętokrzyskie dla mieszkańców</a:t>
          </a:r>
        </a:p>
      </dsp:txBody>
      <dsp:txXfrm>
        <a:off x="5635227" y="35072"/>
        <a:ext cx="1127302" cy="1816674"/>
      </dsp:txXfrm>
    </dsp:sp>
    <dsp:sp modelId="{8784345D-94EE-4914-AE28-A6D16ABC46CF}">
      <dsp:nvSpPr>
        <dsp:cNvPr id="0" name=""/>
        <dsp:cNvSpPr/>
      </dsp:nvSpPr>
      <dsp:spPr>
        <a:xfrm>
          <a:off x="6998772" y="0"/>
          <a:ext cx="1197446" cy="18868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5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 6. </a:t>
          </a:r>
          <a:r>
            <a:rPr lang="pl-PL" sz="1350" b="0" kern="1200" dirty="0">
              <a:latin typeface="Calibri" panose="020F0502020204030204" pitchFamily="34" charset="0"/>
              <a:cs typeface="Calibri" panose="020F0502020204030204" pitchFamily="34" charset="0"/>
            </a:rPr>
            <a:t>Wspólnota </a:t>
          </a:r>
          <a:br>
            <a:rPr lang="pl-PL" sz="135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350" b="0" kern="1200" dirty="0">
              <a:latin typeface="Calibri" panose="020F0502020204030204" pitchFamily="34" charset="0"/>
              <a:cs typeface="Calibri" panose="020F0502020204030204" pitchFamily="34" charset="0"/>
            </a:rPr>
            <a:t>i przestrzeń</a:t>
          </a:r>
        </a:p>
      </dsp:txBody>
      <dsp:txXfrm>
        <a:off x="7033844" y="35072"/>
        <a:ext cx="1127302" cy="18166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65848-64F6-4B5B-91C4-567A628C9B92}">
      <dsp:nvSpPr>
        <dsp:cNvPr id="0" name=""/>
        <dsp:cNvSpPr/>
      </dsp:nvSpPr>
      <dsp:spPr>
        <a:xfrm>
          <a:off x="410511" y="0"/>
          <a:ext cx="2744215" cy="274421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AAC57-08D8-4054-810D-262E50162CC5}">
      <dsp:nvSpPr>
        <dsp:cNvPr id="0" name=""/>
        <dsp:cNvSpPr/>
      </dsp:nvSpPr>
      <dsp:spPr>
        <a:xfrm>
          <a:off x="528109" y="198053"/>
          <a:ext cx="1356448" cy="1164286"/>
        </a:xfrm>
        <a:prstGeom prst="round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TURYSTYKA</a:t>
          </a:r>
          <a:endParaRPr lang="pl-PL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4945" y="254889"/>
        <a:ext cx="1242776" cy="1050614"/>
      </dsp:txXfrm>
    </dsp:sp>
    <dsp:sp modelId="{9D0F32E0-CF4B-4CED-8E21-5795C02D554B}">
      <dsp:nvSpPr>
        <dsp:cNvPr id="0" name=""/>
        <dsp:cNvSpPr/>
      </dsp:nvSpPr>
      <dsp:spPr>
        <a:xfrm>
          <a:off x="1865050" y="204389"/>
          <a:ext cx="1434041" cy="1128454"/>
        </a:xfrm>
        <a:prstGeom prst="roundRect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KULTURA</a:t>
          </a:r>
          <a:endParaRPr lang="pl-PL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0137" y="259476"/>
        <a:ext cx="1323867" cy="1018280"/>
      </dsp:txXfrm>
    </dsp:sp>
    <dsp:sp modelId="{A489450D-D7AC-400D-8B96-F35190A723BD}">
      <dsp:nvSpPr>
        <dsp:cNvPr id="0" name=""/>
        <dsp:cNvSpPr/>
      </dsp:nvSpPr>
      <dsp:spPr>
        <a:xfrm>
          <a:off x="508523" y="1342763"/>
          <a:ext cx="1395619" cy="1211259"/>
        </a:xfrm>
        <a:prstGeom prst="roundRect">
          <a:avLst/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DZIEDZICTWO NATURALNE</a:t>
          </a:r>
        </a:p>
      </dsp:txBody>
      <dsp:txXfrm>
        <a:off x="567652" y="1401892"/>
        <a:ext cx="1277361" cy="1093001"/>
      </dsp:txXfrm>
    </dsp:sp>
    <dsp:sp modelId="{C4E96CAE-1D6F-453B-B0A8-74BC46DD5123}">
      <dsp:nvSpPr>
        <dsp:cNvPr id="0" name=""/>
        <dsp:cNvSpPr/>
      </dsp:nvSpPr>
      <dsp:spPr>
        <a:xfrm>
          <a:off x="1893128" y="1342763"/>
          <a:ext cx="1405133" cy="1211259"/>
        </a:xfrm>
        <a:prstGeom prst="roundRect">
          <a:avLst/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EKOTURYSTYKA</a:t>
          </a: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</a:p>
      </dsp:txBody>
      <dsp:txXfrm>
        <a:off x="1952257" y="1401892"/>
        <a:ext cx="1286875" cy="1093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0590-77FE-423A-BE7C-E634A5A0A8AB}">
      <dsp:nvSpPr>
        <dsp:cNvPr id="0" name=""/>
        <dsp:cNvSpPr/>
      </dsp:nvSpPr>
      <dsp:spPr>
        <a:xfrm>
          <a:off x="0" y="737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Harmonogram:</a:t>
          </a:r>
        </a:p>
      </dsp:txBody>
      <dsp:txXfrm>
        <a:off x="12111" y="12848"/>
        <a:ext cx="3332372" cy="223877"/>
      </dsp:txXfrm>
    </dsp:sp>
    <dsp:sp modelId="{39E7D323-C82A-4A0E-9126-C11428FA8CCC}">
      <dsp:nvSpPr>
        <dsp:cNvPr id="0" name=""/>
        <dsp:cNvSpPr/>
      </dsp:nvSpPr>
      <dsp:spPr>
        <a:xfrm>
          <a:off x="0" y="258089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30.09.2021 – Kielce                     </a:t>
          </a:r>
          <a:endParaRPr lang="pl-PL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270200"/>
        <a:ext cx="3332372" cy="223877"/>
      </dsp:txXfrm>
    </dsp:sp>
    <dsp:sp modelId="{E6DB1912-7825-477C-8043-8AB84D7A3A3B}">
      <dsp:nvSpPr>
        <dsp:cNvPr id="0" name=""/>
        <dsp:cNvSpPr/>
      </dsp:nvSpPr>
      <dsp:spPr>
        <a:xfrm>
          <a:off x="0" y="515442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04.10.2021 – Jędrzejów </a:t>
          </a:r>
          <a:endParaRPr lang="pl-PL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527553"/>
        <a:ext cx="3332372" cy="223877"/>
      </dsp:txXfrm>
    </dsp:sp>
    <dsp:sp modelId="{66AD9D91-A19F-4C44-B034-5930679B97E8}">
      <dsp:nvSpPr>
        <dsp:cNvPr id="0" name=""/>
        <dsp:cNvSpPr/>
      </dsp:nvSpPr>
      <dsp:spPr>
        <a:xfrm>
          <a:off x="0" y="772794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05.10.2021 – Starachowice </a:t>
          </a:r>
          <a:endParaRPr lang="pl-PL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784905"/>
        <a:ext cx="3332372" cy="223877"/>
      </dsp:txXfrm>
    </dsp:sp>
    <dsp:sp modelId="{72669247-BCFA-4B1D-BCC4-A1C102CFD9DF}">
      <dsp:nvSpPr>
        <dsp:cNvPr id="0" name=""/>
        <dsp:cNvSpPr/>
      </dsp:nvSpPr>
      <dsp:spPr>
        <a:xfrm>
          <a:off x="0" y="1030147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11.10.2021 – Sandomierz </a:t>
          </a:r>
          <a:endParaRPr lang="pl-PL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1042258"/>
        <a:ext cx="3332372" cy="223877"/>
      </dsp:txXfrm>
    </dsp:sp>
    <dsp:sp modelId="{EBD212C6-C5B5-4E62-9279-4A0CAD2614AC}">
      <dsp:nvSpPr>
        <dsp:cNvPr id="0" name=""/>
        <dsp:cNvSpPr/>
      </dsp:nvSpPr>
      <dsp:spPr>
        <a:xfrm>
          <a:off x="0" y="1287499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12.10.2021 – Staszów </a:t>
          </a:r>
          <a:endParaRPr lang="pl-PL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1299610"/>
        <a:ext cx="3332372" cy="223877"/>
      </dsp:txXfrm>
    </dsp:sp>
    <dsp:sp modelId="{575B93B6-8143-4DCA-94D9-A2CC0BF5A240}">
      <dsp:nvSpPr>
        <dsp:cNvPr id="0" name=""/>
        <dsp:cNvSpPr/>
      </dsp:nvSpPr>
      <dsp:spPr>
        <a:xfrm>
          <a:off x="0" y="1544852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13.10.2021 – Busko-Zdrój </a:t>
          </a:r>
          <a:endParaRPr lang="pl-PL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1556963"/>
        <a:ext cx="3332372" cy="223877"/>
      </dsp:txXfrm>
    </dsp:sp>
    <dsp:sp modelId="{5D4FFDDE-421E-4DA0-B087-A2C4E5B3E3DB}">
      <dsp:nvSpPr>
        <dsp:cNvPr id="0" name=""/>
        <dsp:cNvSpPr/>
      </dsp:nvSpPr>
      <dsp:spPr>
        <a:xfrm>
          <a:off x="0" y="1802205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15.10.2021 – Ostrowiec Świętokrzyski </a:t>
          </a:r>
          <a:endParaRPr lang="pl-PL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1814316"/>
        <a:ext cx="3332372" cy="223877"/>
      </dsp:txXfrm>
    </dsp:sp>
    <dsp:sp modelId="{70CFECBD-1E75-4A67-AEDF-AAAFC109642E}">
      <dsp:nvSpPr>
        <dsp:cNvPr id="0" name=""/>
        <dsp:cNvSpPr/>
      </dsp:nvSpPr>
      <dsp:spPr>
        <a:xfrm>
          <a:off x="0" y="2059557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18.10.2021 – Końskie </a:t>
          </a:r>
          <a:endParaRPr lang="pl-PL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2071668"/>
        <a:ext cx="3332372" cy="223877"/>
      </dsp:txXfrm>
    </dsp:sp>
    <dsp:sp modelId="{96A813C2-9F06-478D-AD25-0C5CCE28DEC2}">
      <dsp:nvSpPr>
        <dsp:cNvPr id="0" name=""/>
        <dsp:cNvSpPr/>
      </dsp:nvSpPr>
      <dsp:spPr>
        <a:xfrm>
          <a:off x="0" y="2316910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20.10.2021 – Włoszczowa </a:t>
          </a:r>
          <a:endParaRPr lang="pl-PL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2329021"/>
        <a:ext cx="3332372" cy="223877"/>
      </dsp:txXfrm>
    </dsp:sp>
    <dsp:sp modelId="{F8B0D5E3-691F-4738-BAB5-7322245C48F6}">
      <dsp:nvSpPr>
        <dsp:cNvPr id="0" name=""/>
        <dsp:cNvSpPr/>
      </dsp:nvSpPr>
      <dsp:spPr>
        <a:xfrm>
          <a:off x="0" y="2574262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29.10.2021 – Kazimierza Wielka </a:t>
          </a:r>
          <a:endParaRPr lang="pl-PL" sz="1600" b="1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2586373"/>
        <a:ext cx="3332372" cy="223877"/>
      </dsp:txXfrm>
    </dsp:sp>
    <dsp:sp modelId="{900D761A-96BD-4F11-9356-756C9BAF4378}">
      <dsp:nvSpPr>
        <dsp:cNvPr id="0" name=""/>
        <dsp:cNvSpPr/>
      </dsp:nvSpPr>
      <dsp:spPr>
        <a:xfrm>
          <a:off x="0" y="2831615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04.11.2021 – Opatów </a:t>
          </a:r>
          <a:endParaRPr lang="pl-PL" sz="1600" b="1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2843726"/>
        <a:ext cx="3332372" cy="223877"/>
      </dsp:txXfrm>
    </dsp:sp>
    <dsp:sp modelId="{7B06BECD-FCE7-421F-BAB1-EDEAECEF0F04}">
      <dsp:nvSpPr>
        <dsp:cNvPr id="0" name=""/>
        <dsp:cNvSpPr/>
      </dsp:nvSpPr>
      <dsp:spPr>
        <a:xfrm>
          <a:off x="0" y="3088967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05.11.2021 – Pińczów </a:t>
          </a:r>
          <a:endParaRPr lang="pl-PL" sz="1600" b="1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3101078"/>
        <a:ext cx="3332372" cy="223877"/>
      </dsp:txXfrm>
    </dsp:sp>
    <dsp:sp modelId="{A7D52902-1A62-467C-B619-5A55612A84B3}">
      <dsp:nvSpPr>
        <dsp:cNvPr id="0" name=""/>
        <dsp:cNvSpPr/>
      </dsp:nvSpPr>
      <dsp:spPr>
        <a:xfrm>
          <a:off x="0" y="3346320"/>
          <a:ext cx="3356594" cy="248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baseline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08.11.2021 – Skarżysko-Kamienna </a:t>
          </a:r>
          <a:endParaRPr lang="pl-PL" sz="1600" b="1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1" y="3358431"/>
        <a:ext cx="3332372" cy="22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951BD-5A30-4800-AAD0-DE09703E505C}">
      <dsp:nvSpPr>
        <dsp:cNvPr id="0" name=""/>
        <dsp:cNvSpPr/>
      </dsp:nvSpPr>
      <dsp:spPr>
        <a:xfrm>
          <a:off x="55936" y="422916"/>
          <a:ext cx="1575683" cy="7878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 7.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Profilaktyka </a:t>
          </a:r>
          <a:br>
            <a:rPr lang="pl-PL" sz="12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i ochrona zdrowia mieszkańców </a:t>
          </a:r>
        </a:p>
      </dsp:txBody>
      <dsp:txXfrm>
        <a:off x="79011" y="445991"/>
        <a:ext cx="1529533" cy="741691"/>
      </dsp:txXfrm>
    </dsp:sp>
    <dsp:sp modelId="{6F7CA5C2-D21B-40E9-8493-E82A51078161}">
      <dsp:nvSpPr>
        <dsp:cNvPr id="0" name=""/>
        <dsp:cNvSpPr/>
      </dsp:nvSpPr>
      <dsp:spPr>
        <a:xfrm>
          <a:off x="1947702" y="430940"/>
          <a:ext cx="1575683" cy="7878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 8.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Edukacja na wszystkich etapach życia </a:t>
          </a:r>
        </a:p>
      </dsp:txBody>
      <dsp:txXfrm>
        <a:off x="1970777" y="454015"/>
        <a:ext cx="1529533" cy="741691"/>
      </dsp:txXfrm>
    </dsp:sp>
    <dsp:sp modelId="{2BBAEA7E-5146-4844-A52F-22C95FC0CB32}">
      <dsp:nvSpPr>
        <dsp:cNvPr id="0" name=""/>
        <dsp:cNvSpPr/>
      </dsp:nvSpPr>
      <dsp:spPr>
        <a:xfrm>
          <a:off x="3915147" y="430940"/>
          <a:ext cx="1575683" cy="7878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 9.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Usługi społeczne </a:t>
          </a:r>
          <a:br>
            <a:rPr lang="pl-PL" sz="12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i zdrowotne</a:t>
          </a:r>
        </a:p>
      </dsp:txBody>
      <dsp:txXfrm>
        <a:off x="3938222" y="454015"/>
        <a:ext cx="1529533" cy="741691"/>
      </dsp:txXfrm>
    </dsp:sp>
    <dsp:sp modelId="{73E9C570-831B-4AA2-BE62-EE62DA3E75B0}">
      <dsp:nvSpPr>
        <dsp:cNvPr id="0" name=""/>
        <dsp:cNvSpPr/>
      </dsp:nvSpPr>
      <dsp:spPr>
        <a:xfrm>
          <a:off x="5911554" y="430940"/>
          <a:ext cx="1575683" cy="7878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Priorytet 10.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Aktywni na rynku pracy</a:t>
          </a:r>
        </a:p>
      </dsp:txBody>
      <dsp:txXfrm>
        <a:off x="5934629" y="454015"/>
        <a:ext cx="1529533" cy="741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FB49A-F35C-4263-ADED-BA18BE2ACD8D}">
      <dsp:nvSpPr>
        <dsp:cNvPr id="0" name=""/>
        <dsp:cNvSpPr/>
      </dsp:nvSpPr>
      <dsp:spPr>
        <a:xfrm>
          <a:off x="0" y="175020"/>
          <a:ext cx="6436518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B1FFAE-5B07-496C-8136-24F2CBF114FD}">
      <dsp:nvSpPr>
        <dsp:cNvPr id="0" name=""/>
        <dsp:cNvSpPr/>
      </dsp:nvSpPr>
      <dsp:spPr>
        <a:xfrm>
          <a:off x="723445" y="120391"/>
          <a:ext cx="4500741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300" tIns="0" rIns="1703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Efektywność energetyczna  </a:t>
          </a:r>
        </a:p>
      </dsp:txBody>
      <dsp:txXfrm>
        <a:off x="737855" y="134801"/>
        <a:ext cx="4471921" cy="266380"/>
      </dsp:txXfrm>
    </dsp:sp>
    <dsp:sp modelId="{DA592598-87ED-46FF-A2BC-D835F49EB834}">
      <dsp:nvSpPr>
        <dsp:cNvPr id="0" name=""/>
        <dsp:cNvSpPr/>
      </dsp:nvSpPr>
      <dsp:spPr>
        <a:xfrm>
          <a:off x="0" y="628620"/>
          <a:ext cx="6436518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CBC56-F0F6-4E7E-8127-574B9FC4D302}">
      <dsp:nvSpPr>
        <dsp:cNvPr id="0" name=""/>
        <dsp:cNvSpPr/>
      </dsp:nvSpPr>
      <dsp:spPr>
        <a:xfrm>
          <a:off x="721552" y="563526"/>
          <a:ext cx="4505562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300" tIns="0" rIns="1703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Zielona energia</a:t>
          </a:r>
        </a:p>
      </dsp:txBody>
      <dsp:txXfrm>
        <a:off x="735962" y="577936"/>
        <a:ext cx="4476742" cy="266380"/>
      </dsp:txXfrm>
    </dsp:sp>
    <dsp:sp modelId="{899404CD-8B2B-47CF-A49C-C0F68473EDE1}">
      <dsp:nvSpPr>
        <dsp:cNvPr id="0" name=""/>
        <dsp:cNvSpPr/>
      </dsp:nvSpPr>
      <dsp:spPr>
        <a:xfrm>
          <a:off x="0" y="1122486"/>
          <a:ext cx="6436518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7B7FB4-01B4-4B81-88C3-131F449AF2FB}">
      <dsp:nvSpPr>
        <dsp:cNvPr id="0" name=""/>
        <dsp:cNvSpPr/>
      </dsp:nvSpPr>
      <dsp:spPr>
        <a:xfrm>
          <a:off x="690915" y="1002360"/>
          <a:ext cx="4502588" cy="335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300" tIns="0" rIns="1703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Gospodarowanie zasobami wody i przeciwdziałanie klęskom żywiołowym</a:t>
          </a:r>
        </a:p>
      </dsp:txBody>
      <dsp:txXfrm>
        <a:off x="707291" y="1018736"/>
        <a:ext cx="4469836" cy="302713"/>
      </dsp:txXfrm>
    </dsp:sp>
    <dsp:sp modelId="{6CA7642D-0009-464E-95B0-9B485133B4A2}">
      <dsp:nvSpPr>
        <dsp:cNvPr id="0" name=""/>
        <dsp:cNvSpPr/>
      </dsp:nvSpPr>
      <dsp:spPr>
        <a:xfrm>
          <a:off x="0" y="1576086"/>
          <a:ext cx="6436518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4C1058-D459-489E-8236-83EBE0DBFDAB}">
      <dsp:nvSpPr>
        <dsp:cNvPr id="0" name=""/>
        <dsp:cNvSpPr/>
      </dsp:nvSpPr>
      <dsp:spPr>
        <a:xfrm>
          <a:off x="721552" y="1504579"/>
          <a:ext cx="4505562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300" tIns="0" rIns="1703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Infrastruktura wodno-ściekowa</a:t>
          </a:r>
        </a:p>
      </dsp:txBody>
      <dsp:txXfrm>
        <a:off x="735962" y="1518989"/>
        <a:ext cx="4476742" cy="266380"/>
      </dsp:txXfrm>
    </dsp:sp>
    <dsp:sp modelId="{798D5497-F7CD-4EA6-8593-45E9C5CACDFC}">
      <dsp:nvSpPr>
        <dsp:cNvPr id="0" name=""/>
        <dsp:cNvSpPr/>
      </dsp:nvSpPr>
      <dsp:spPr>
        <a:xfrm>
          <a:off x="0" y="2029686"/>
          <a:ext cx="6436518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390CC9-053F-4AE7-AF7B-A9DED0BE79B7}">
      <dsp:nvSpPr>
        <dsp:cNvPr id="0" name=""/>
        <dsp:cNvSpPr/>
      </dsp:nvSpPr>
      <dsp:spPr>
        <a:xfrm>
          <a:off x="721552" y="1924317"/>
          <a:ext cx="4505562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300" tIns="0" rIns="1703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Gospodarowanie odpadami</a:t>
          </a:r>
        </a:p>
      </dsp:txBody>
      <dsp:txXfrm>
        <a:off x="735962" y="1938727"/>
        <a:ext cx="4476742" cy="266380"/>
      </dsp:txXfrm>
    </dsp:sp>
    <dsp:sp modelId="{42223120-3CE0-4AF1-AD32-EDADCE823D93}">
      <dsp:nvSpPr>
        <dsp:cNvPr id="0" name=""/>
        <dsp:cNvSpPr/>
      </dsp:nvSpPr>
      <dsp:spPr>
        <a:xfrm>
          <a:off x="0" y="2483286"/>
          <a:ext cx="6436518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E16C20-FF47-45EF-A406-7451213CA59A}">
      <dsp:nvSpPr>
        <dsp:cNvPr id="0" name=""/>
        <dsp:cNvSpPr/>
      </dsp:nvSpPr>
      <dsp:spPr>
        <a:xfrm>
          <a:off x="684201" y="2433831"/>
          <a:ext cx="4505562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300" tIns="0" rIns="1703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Ochrona dziedzictwa i różnorodności biologicznej</a:t>
          </a:r>
        </a:p>
      </dsp:txBody>
      <dsp:txXfrm>
        <a:off x="698611" y="2448241"/>
        <a:ext cx="4476742" cy="266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22B48-70FA-4BA6-8896-A3A5317866DC}">
      <dsp:nvSpPr>
        <dsp:cNvPr id="0" name=""/>
        <dsp:cNvSpPr/>
      </dsp:nvSpPr>
      <dsp:spPr>
        <a:xfrm>
          <a:off x="2197677" y="0"/>
          <a:ext cx="481022" cy="48102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E4328F-FEC8-48B1-8CBC-3C8793ADD196}">
      <dsp:nvSpPr>
        <dsp:cNvPr id="0" name=""/>
        <dsp:cNvSpPr/>
      </dsp:nvSpPr>
      <dsp:spPr>
        <a:xfrm>
          <a:off x="2245779" y="48102"/>
          <a:ext cx="384818" cy="384818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B3A89C-FD02-4F89-9FAE-294D9649BAF8}">
      <dsp:nvSpPr>
        <dsp:cNvPr id="0" name=""/>
        <dsp:cNvSpPr/>
      </dsp:nvSpPr>
      <dsp:spPr>
        <a:xfrm>
          <a:off x="2629559" y="63942"/>
          <a:ext cx="1683995" cy="390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352,8 mln EUR</a:t>
          </a:r>
        </a:p>
      </dsp:txBody>
      <dsp:txXfrm>
        <a:off x="2629559" y="63942"/>
        <a:ext cx="1683995" cy="390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22B48-70FA-4BA6-8896-A3A5317866DC}">
      <dsp:nvSpPr>
        <dsp:cNvPr id="0" name=""/>
        <dsp:cNvSpPr/>
      </dsp:nvSpPr>
      <dsp:spPr>
        <a:xfrm>
          <a:off x="3415182" y="68109"/>
          <a:ext cx="598239" cy="59823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E4328F-FEC8-48B1-8CBC-3C8793ADD196}">
      <dsp:nvSpPr>
        <dsp:cNvPr id="0" name=""/>
        <dsp:cNvSpPr/>
      </dsp:nvSpPr>
      <dsp:spPr>
        <a:xfrm>
          <a:off x="3475003" y="121031"/>
          <a:ext cx="478591" cy="478591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B3A89C-FD02-4F89-9FAE-294D9649BAF8}">
      <dsp:nvSpPr>
        <dsp:cNvPr id="0" name=""/>
        <dsp:cNvSpPr/>
      </dsp:nvSpPr>
      <dsp:spPr>
        <a:xfrm>
          <a:off x="4033266" y="52471"/>
          <a:ext cx="1769792" cy="59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/>
            <a:t>104,5 mln EUR</a:t>
          </a:r>
        </a:p>
      </dsp:txBody>
      <dsp:txXfrm>
        <a:off x="4033266" y="52471"/>
        <a:ext cx="1769792" cy="5982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05DC5-62A1-49B4-B206-D2C2E8860C63}">
      <dsp:nvSpPr>
        <dsp:cNvPr id="0" name=""/>
        <dsp:cNvSpPr/>
      </dsp:nvSpPr>
      <dsp:spPr>
        <a:xfrm>
          <a:off x="0" y="64271"/>
          <a:ext cx="5159802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33D52E-E404-4FB3-ADCF-3FBE111E0F64}">
      <dsp:nvSpPr>
        <dsp:cNvPr id="0" name=""/>
        <dsp:cNvSpPr/>
      </dsp:nvSpPr>
      <dsp:spPr>
        <a:xfrm>
          <a:off x="992111" y="166061"/>
          <a:ext cx="4167690" cy="3275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6520" tIns="0" rIns="1365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Infrastruktura edukacyjna</a:t>
          </a:r>
        </a:p>
      </dsp:txBody>
      <dsp:txXfrm>
        <a:off x="1008098" y="182048"/>
        <a:ext cx="4135716" cy="295526"/>
      </dsp:txXfrm>
    </dsp:sp>
    <dsp:sp modelId="{6165379F-3F7D-4B54-B072-15364E9C2C60}">
      <dsp:nvSpPr>
        <dsp:cNvPr id="0" name=""/>
        <dsp:cNvSpPr/>
      </dsp:nvSpPr>
      <dsp:spPr>
        <a:xfrm>
          <a:off x="0" y="701309"/>
          <a:ext cx="5159802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7D6D0F-0948-4893-84F5-1420DFB1908B}">
      <dsp:nvSpPr>
        <dsp:cNvPr id="0" name=""/>
        <dsp:cNvSpPr/>
      </dsp:nvSpPr>
      <dsp:spPr>
        <a:xfrm>
          <a:off x="1023823" y="819372"/>
          <a:ext cx="4135978" cy="3202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6520" tIns="0" rIns="1365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Infrastruktura społeczna</a:t>
          </a:r>
        </a:p>
      </dsp:txBody>
      <dsp:txXfrm>
        <a:off x="1039456" y="835005"/>
        <a:ext cx="4104712" cy="288972"/>
      </dsp:txXfrm>
    </dsp:sp>
    <dsp:sp modelId="{EE9EF0CE-E1F1-479D-94AD-4C7C3F32E4B0}">
      <dsp:nvSpPr>
        <dsp:cNvPr id="0" name=""/>
        <dsp:cNvSpPr/>
      </dsp:nvSpPr>
      <dsp:spPr>
        <a:xfrm>
          <a:off x="0" y="1356031"/>
          <a:ext cx="5159802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1F4EB0-0B0E-47A1-A7CB-961D56E3C07E}">
      <dsp:nvSpPr>
        <dsp:cNvPr id="0" name=""/>
        <dsp:cNvSpPr/>
      </dsp:nvSpPr>
      <dsp:spPr>
        <a:xfrm>
          <a:off x="1084177" y="1410271"/>
          <a:ext cx="4075624" cy="33792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6520" tIns="0" rIns="1365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Infrastruktura ochrony zdrowia</a:t>
          </a:r>
        </a:p>
      </dsp:txBody>
      <dsp:txXfrm>
        <a:off x="1100673" y="1426767"/>
        <a:ext cx="4042632" cy="304929"/>
      </dsp:txXfrm>
    </dsp:sp>
    <dsp:sp modelId="{D069C305-800D-4BBA-B137-EBCCF6369FF0}">
      <dsp:nvSpPr>
        <dsp:cNvPr id="0" name=""/>
        <dsp:cNvSpPr/>
      </dsp:nvSpPr>
      <dsp:spPr>
        <a:xfrm>
          <a:off x="0" y="1995992"/>
          <a:ext cx="5159802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F36713-A209-4640-8AC3-377CAFBBF6E8}">
      <dsp:nvSpPr>
        <dsp:cNvPr id="0" name=""/>
        <dsp:cNvSpPr/>
      </dsp:nvSpPr>
      <dsp:spPr>
        <a:xfrm>
          <a:off x="1083057" y="2058096"/>
          <a:ext cx="4076744" cy="3231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6520" tIns="0" rIns="1365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Infrastruktura w turystyce i kulturze</a:t>
          </a:r>
        </a:p>
      </dsp:txBody>
      <dsp:txXfrm>
        <a:off x="1098832" y="2073871"/>
        <a:ext cx="4045194" cy="2916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FB49A-F35C-4263-ADED-BA18BE2ACD8D}">
      <dsp:nvSpPr>
        <dsp:cNvPr id="0" name=""/>
        <dsp:cNvSpPr/>
      </dsp:nvSpPr>
      <dsp:spPr>
        <a:xfrm>
          <a:off x="0" y="290820"/>
          <a:ext cx="5520018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B1FFAE-5B07-496C-8136-24F2CBF114FD}">
      <dsp:nvSpPr>
        <dsp:cNvPr id="0" name=""/>
        <dsp:cNvSpPr/>
      </dsp:nvSpPr>
      <dsp:spPr>
        <a:xfrm>
          <a:off x="620433" y="214338"/>
          <a:ext cx="3831284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Rozwój miast i miejskich obszarów funkcjonalnych (ZIT)  </a:t>
          </a:r>
        </a:p>
      </dsp:txBody>
      <dsp:txXfrm>
        <a:off x="640608" y="234513"/>
        <a:ext cx="3790934" cy="372930"/>
      </dsp:txXfrm>
    </dsp:sp>
    <dsp:sp modelId="{DA592598-87ED-46FF-A2BC-D835F49EB834}">
      <dsp:nvSpPr>
        <dsp:cNvPr id="0" name=""/>
        <dsp:cNvSpPr/>
      </dsp:nvSpPr>
      <dsp:spPr>
        <a:xfrm>
          <a:off x="0" y="925860"/>
          <a:ext cx="5520018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CBC56-F0F6-4E7E-8127-574B9FC4D302}">
      <dsp:nvSpPr>
        <dsp:cNvPr id="0" name=""/>
        <dsp:cNvSpPr/>
      </dsp:nvSpPr>
      <dsp:spPr>
        <a:xfrm>
          <a:off x="618810" y="834727"/>
          <a:ext cx="3864012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Rewitalizacja miast</a:t>
          </a:r>
        </a:p>
      </dsp:txBody>
      <dsp:txXfrm>
        <a:off x="638985" y="854902"/>
        <a:ext cx="3823662" cy="372930"/>
      </dsp:txXfrm>
    </dsp:sp>
    <dsp:sp modelId="{899404CD-8B2B-47CF-A49C-C0F68473EDE1}">
      <dsp:nvSpPr>
        <dsp:cNvPr id="0" name=""/>
        <dsp:cNvSpPr/>
      </dsp:nvSpPr>
      <dsp:spPr>
        <a:xfrm>
          <a:off x="0" y="1617271"/>
          <a:ext cx="5520018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7B7FB4-01B4-4B81-88C3-131F449AF2FB}">
      <dsp:nvSpPr>
        <dsp:cNvPr id="0" name=""/>
        <dsp:cNvSpPr/>
      </dsp:nvSpPr>
      <dsp:spPr>
        <a:xfrm>
          <a:off x="592535" y="1449095"/>
          <a:ext cx="3861462" cy="4696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Wzmacnianie lokalnych potencjałów </a:t>
          </a:r>
        </a:p>
      </dsp:txBody>
      <dsp:txXfrm>
        <a:off x="615461" y="1472021"/>
        <a:ext cx="3815610" cy="423799"/>
      </dsp:txXfrm>
    </dsp:sp>
    <dsp:sp modelId="{6CA7642D-0009-464E-95B0-9B485133B4A2}">
      <dsp:nvSpPr>
        <dsp:cNvPr id="0" name=""/>
        <dsp:cNvSpPr/>
      </dsp:nvSpPr>
      <dsp:spPr>
        <a:xfrm>
          <a:off x="0" y="2252311"/>
          <a:ext cx="5520018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4C1058-D459-489E-8236-83EBE0DBFDAB}">
      <dsp:nvSpPr>
        <dsp:cNvPr id="0" name=""/>
        <dsp:cNvSpPr/>
      </dsp:nvSpPr>
      <dsp:spPr>
        <a:xfrm>
          <a:off x="618810" y="2152202"/>
          <a:ext cx="3864012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Rozwój</a:t>
          </a:r>
          <a:r>
            <a:rPr lang="pl-PL" sz="16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Lokalny kierowany </a:t>
          </a:r>
          <a:r>
            <a:rPr lang="pl-PL" sz="1600" kern="1200" baseline="0">
              <a:latin typeface="Calibri" panose="020F0502020204030204" pitchFamily="34" charset="0"/>
              <a:cs typeface="Calibri" panose="020F0502020204030204" pitchFamily="34" charset="0"/>
            </a:rPr>
            <a:t>przez społeczność (EFRR)</a:t>
          </a:r>
          <a:endParaRPr lang="pl-P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8985" y="2172377"/>
        <a:ext cx="3823662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22B48-70FA-4BA6-8896-A3A5317866DC}">
      <dsp:nvSpPr>
        <dsp:cNvPr id="0" name=""/>
        <dsp:cNvSpPr/>
      </dsp:nvSpPr>
      <dsp:spPr>
        <a:xfrm>
          <a:off x="2197677" y="0"/>
          <a:ext cx="481022" cy="48102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E4328F-FEC8-48B1-8CBC-3C8793ADD196}">
      <dsp:nvSpPr>
        <dsp:cNvPr id="0" name=""/>
        <dsp:cNvSpPr/>
      </dsp:nvSpPr>
      <dsp:spPr>
        <a:xfrm>
          <a:off x="2245779" y="48102"/>
          <a:ext cx="384818" cy="384818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B3A89C-FD02-4F89-9FAE-294D9649BAF8}">
      <dsp:nvSpPr>
        <dsp:cNvPr id="0" name=""/>
        <dsp:cNvSpPr/>
      </dsp:nvSpPr>
      <dsp:spPr>
        <a:xfrm>
          <a:off x="2629559" y="18870"/>
          <a:ext cx="1683995" cy="48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/>
            <a:t> 150,0 mln EUR</a:t>
          </a:r>
        </a:p>
      </dsp:txBody>
      <dsp:txXfrm>
        <a:off x="2629559" y="18870"/>
        <a:ext cx="1683995" cy="481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46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9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40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58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34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881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27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174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46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9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40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58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34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881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27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174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46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9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940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58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234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881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527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174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45627" rIns="91279" bIns="45627" anchor="b" anchorCtr="0">
            <a:noAutofit/>
          </a:bodyPr>
          <a:lstStyle/>
          <a:p>
            <a:pPr algn="r"/>
            <a:fld id="{00000000-1234-1234-1234-123412341234}" type="slidenum">
              <a:rPr lang="en-GB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ymbol zastępczy obrazu slajdu 1">
            <a:extLst>
              <a:ext uri="{FF2B5EF4-FFF2-40B4-BE49-F238E27FC236}">
                <a16:creationId xmlns:a16="http://schemas.microsoft.com/office/drawing/2014/main" id="{A578545F-AF81-46E9-86C4-C85429272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Symbol zastępczy notatek 2">
            <a:extLst>
              <a:ext uri="{FF2B5EF4-FFF2-40B4-BE49-F238E27FC236}">
                <a16:creationId xmlns:a16="http://schemas.microsoft.com/office/drawing/2014/main" id="{CBF024C4-5749-4675-914D-71655A897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95588" name="Symbol zastępczy numeru slajdu 3">
            <a:extLst>
              <a:ext uri="{FF2B5EF4-FFF2-40B4-BE49-F238E27FC236}">
                <a16:creationId xmlns:a16="http://schemas.microsoft.com/office/drawing/2014/main" id="{FB9119FE-7FC2-4812-9935-8AB9AE6DD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288174-8DC2-4280-9D5E-761474AA6AE5}" type="slidenum">
              <a:rPr lang="pl-PL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ymbol zastępczy obrazu slajdu 1">
            <a:extLst>
              <a:ext uri="{FF2B5EF4-FFF2-40B4-BE49-F238E27FC236}">
                <a16:creationId xmlns:a16="http://schemas.microsoft.com/office/drawing/2014/main" id="{31ECDE18-FD94-45AC-B579-458647527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Symbol zastępczy notatek 2">
            <a:extLst>
              <a:ext uri="{FF2B5EF4-FFF2-40B4-BE49-F238E27FC236}">
                <a16:creationId xmlns:a16="http://schemas.microsoft.com/office/drawing/2014/main" id="{0DA9D12B-C6B5-4BD1-B2AE-FCF201EC1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05828" name="Symbol zastępczy numeru slajdu 3">
            <a:extLst>
              <a:ext uri="{FF2B5EF4-FFF2-40B4-BE49-F238E27FC236}">
                <a16:creationId xmlns:a16="http://schemas.microsoft.com/office/drawing/2014/main" id="{6CE25B78-B711-48CA-BC39-0159CF595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CE0661-2834-4013-941A-EFCA0F6CAE4C}" type="slidenum">
              <a:rPr lang="pl-PL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61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47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obrazu slajdu 1">
            <a:extLst>
              <a:ext uri="{FF2B5EF4-FFF2-40B4-BE49-F238E27FC236}">
                <a16:creationId xmlns:a16="http://schemas.microsoft.com/office/drawing/2014/main" id="{C538A730-B84B-4DB2-A623-1CC532092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Symbol zastępczy notatek 2">
            <a:extLst>
              <a:ext uri="{FF2B5EF4-FFF2-40B4-BE49-F238E27FC236}">
                <a16:creationId xmlns:a16="http://schemas.microsoft.com/office/drawing/2014/main" id="{D9B26994-0E0B-4E41-B52F-53A3DF864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30052" name="Symbol zastępczy numeru slajdu 3">
            <a:extLst>
              <a:ext uri="{FF2B5EF4-FFF2-40B4-BE49-F238E27FC236}">
                <a16:creationId xmlns:a16="http://schemas.microsoft.com/office/drawing/2014/main" id="{C12ACFE7-5639-48B4-80F4-9C1175ADF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CE45C5-6F55-40B1-96A6-AB8122CFF2DE}" type="slidenum">
              <a:rPr lang="pl-PL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ymbol zastępczy obrazu slajdu 1">
            <a:extLst>
              <a:ext uri="{FF2B5EF4-FFF2-40B4-BE49-F238E27FC236}">
                <a16:creationId xmlns:a16="http://schemas.microsoft.com/office/drawing/2014/main" id="{1DF97B88-D1E2-4901-89F4-90B548DEC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Symbol zastępczy notatek 2">
            <a:extLst>
              <a:ext uri="{FF2B5EF4-FFF2-40B4-BE49-F238E27FC236}">
                <a16:creationId xmlns:a16="http://schemas.microsoft.com/office/drawing/2014/main" id="{C3D7FBA6-C2C2-4880-868E-F5AE41398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28004" name="Symbol zastępczy numeru slajdu 3">
            <a:extLst>
              <a:ext uri="{FF2B5EF4-FFF2-40B4-BE49-F238E27FC236}">
                <a16:creationId xmlns:a16="http://schemas.microsoft.com/office/drawing/2014/main" id="{B10AF959-8870-4A13-AA0E-76FBA7A37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C202BC-9187-496B-8F31-FFCCF4089F38}" type="slidenum">
              <a:rPr lang="pl-PL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ymbol zastępczy obrazu slajdu 1">
            <a:extLst>
              <a:ext uri="{FF2B5EF4-FFF2-40B4-BE49-F238E27FC236}">
                <a16:creationId xmlns:a16="http://schemas.microsoft.com/office/drawing/2014/main" id="{C7B496BD-155A-4DDB-800A-7B47F27C0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Symbol zastępczy notatek 2">
            <a:extLst>
              <a:ext uri="{FF2B5EF4-FFF2-40B4-BE49-F238E27FC236}">
                <a16:creationId xmlns:a16="http://schemas.microsoft.com/office/drawing/2014/main" id="{DE873796-C04A-4835-8A72-14453180C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48484" name="Symbol zastępczy numeru slajdu 3">
            <a:extLst>
              <a:ext uri="{FF2B5EF4-FFF2-40B4-BE49-F238E27FC236}">
                <a16:creationId xmlns:a16="http://schemas.microsoft.com/office/drawing/2014/main" id="{8F441877-E8FE-4A90-883C-AD9CE1F33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86E547-67C3-4699-8CFF-3C8D2EC1B7A8}" type="slidenum">
              <a:rPr lang="pl-PL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ymbol zastępczy obrazu slajdu 1">
            <a:extLst>
              <a:ext uri="{FF2B5EF4-FFF2-40B4-BE49-F238E27FC236}">
                <a16:creationId xmlns:a16="http://schemas.microsoft.com/office/drawing/2014/main" id="{FD0D8E68-0C14-4C2C-929B-19D9B321F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Symbol zastępczy notatek 2">
            <a:extLst>
              <a:ext uri="{FF2B5EF4-FFF2-40B4-BE49-F238E27FC236}">
                <a16:creationId xmlns:a16="http://schemas.microsoft.com/office/drawing/2014/main" id="{6D597874-FFE3-4B89-9DA0-96F5B36A9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79204" name="Symbol zastępczy numeru slajdu 3">
            <a:extLst>
              <a:ext uri="{FF2B5EF4-FFF2-40B4-BE49-F238E27FC236}">
                <a16:creationId xmlns:a16="http://schemas.microsoft.com/office/drawing/2014/main" id="{0E234EB8-51FD-4A2D-8DEF-9C4A3273A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2A1E9D-227C-4523-A158-863FACB3437E}" type="slidenum">
              <a:rPr lang="pl-PL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ymbol zastępczy obrazu slajdu 1">
            <a:extLst>
              <a:ext uri="{FF2B5EF4-FFF2-40B4-BE49-F238E27FC236}">
                <a16:creationId xmlns:a16="http://schemas.microsoft.com/office/drawing/2014/main" id="{6E9C2D9A-D6D3-4ABA-B2D6-31C107E47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Symbol zastępczy notatek 2">
            <a:extLst>
              <a:ext uri="{FF2B5EF4-FFF2-40B4-BE49-F238E27FC236}">
                <a16:creationId xmlns:a16="http://schemas.microsoft.com/office/drawing/2014/main" id="{BDD877AF-48B2-4D18-8F08-D25492E8D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91492" name="Symbol zastępczy numeru slajdu 3">
            <a:extLst>
              <a:ext uri="{FF2B5EF4-FFF2-40B4-BE49-F238E27FC236}">
                <a16:creationId xmlns:a16="http://schemas.microsoft.com/office/drawing/2014/main" id="{52A3C2F8-393B-4E4E-B4CD-E53AE66A9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2076EF-73DB-47FA-8982-13FBC09F38D7}" type="slidenum">
              <a:rPr lang="pl-PL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ymbol zastępczy obrazu slajdu 1">
            <a:extLst>
              <a:ext uri="{FF2B5EF4-FFF2-40B4-BE49-F238E27FC236}">
                <a16:creationId xmlns:a16="http://schemas.microsoft.com/office/drawing/2014/main" id="{68053BCF-0E9B-4B22-913E-F53DBD64A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Symbol zastępczy notatek 2">
            <a:extLst>
              <a:ext uri="{FF2B5EF4-FFF2-40B4-BE49-F238E27FC236}">
                <a16:creationId xmlns:a16="http://schemas.microsoft.com/office/drawing/2014/main" id="{3FA28CF1-1308-43A7-B7C6-A3F437C9A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93540" name="Symbol zastępczy numeru slajdu 3">
            <a:extLst>
              <a:ext uri="{FF2B5EF4-FFF2-40B4-BE49-F238E27FC236}">
                <a16:creationId xmlns:a16="http://schemas.microsoft.com/office/drawing/2014/main" id="{DA1A97AF-5F8F-4CAD-919E-E30A0838B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401AD5-BCEF-48F8-8EB6-0C497E7E3E66}" type="slidenum">
              <a:rPr lang="pl-PL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 + name">
  <p:cSld name="BASIC title page + na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80A88AE-0C9C-46D3-968F-432EE84E0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7469" y="335087"/>
            <a:ext cx="4281908" cy="30592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3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Dark Green origami">
  <p:cSld name="CONTENTpage Dark Green origam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3" cy="56483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Image square + legend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page" type="secHead">
  <p:cSld name="TRANSITION p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781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9FAF9-DD02-4BA2-B765-4C1D00BE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39FE-DAE4-49F7-9389-91A2D99895AB}" type="datetimeFigureOut">
              <a:rPr lang="pl-PL"/>
              <a:pPr>
                <a:defRPr/>
              </a:pPr>
              <a:t>28.10.2021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C57AE-3D8E-4E1B-8546-4685FA32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4924-F65E-453A-ACE0-97E0D35B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28CA-E1A1-4F0B-A946-DED0A9A867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189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width title upon">
  <p:cSld name="IMAGE full width title up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1" cy="681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width title top">
  <p:cSld name="IMAGE full width title top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0" y="1340769"/>
            <a:ext cx="9144001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page Yellow">
  <p:cSld name="BLOCK page Yellow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457200" y="43200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54C7D3E-D96F-49EA-B85F-208159D2B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877" y="174312"/>
            <a:ext cx="1225234" cy="6121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OCK page Blue">
  <p:cSld name="1_BLOCK page Blu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457200" y="43200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1F57677-7F23-4E9C-9A39-D6F28A41C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877" y="174312"/>
            <a:ext cx="1225234" cy="6121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page Light grren">
  <p:cSld name="BLOCK page Light grre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457200" y="43200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F257D85-A4E8-420F-8B70-DBC214C93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877" y="174312"/>
            <a:ext cx="1225234" cy="6121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page Dark grren">
  <p:cSld name="BLOCK page Dark grre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457200" y="43200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C731779-1A61-497A-ADAB-6B6B57C76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877" y="174312"/>
            <a:ext cx="1225234" cy="6121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ogo only page">
  <p:cSld name="BASIC logo only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">
  <p:cSld name="BASIC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F758CD4-33C1-4CEC-9FD2-DC64294F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7469" y="335087"/>
            <a:ext cx="4281908" cy="30592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pag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+ legend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Light Green origami">
  <p:cSld name="CONTENTpage Light Green origami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4" cy="564834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Yellow origami">
  <p:cSld name="CONTENTpage Yellow orig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4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Blue origami">
  <p:cSld name="CONTENTpage Blue origam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3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hape 10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{65E913D0-C107-4DBD-9841-EE67A39A3478}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Shap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80728" y="1093028"/>
            <a:ext cx="6153684" cy="56483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4A26328-E756-4A02-BCE4-C37CE6A8665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721877" y="174312"/>
            <a:ext cx="1225234" cy="612185"/>
          </a:xfrm>
          <a:prstGeom prst="rect">
            <a:avLst/>
          </a:prstGeom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graphicFrame>
        <p:nvGraphicFramePr>
          <p:cNvPr id="32" name="Shape 32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{65E913D0-C107-4DBD-9841-EE67A39A3478}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" name="Shape 86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{65E913D0-C107-4DBD-9841-EE67A39A3478}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Shape 94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{65E913D0-C107-4DBD-9841-EE67A39A3478}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31.png"/><Relationship Id="rId10" Type="http://schemas.openxmlformats.org/officeDocument/2006/relationships/diagramLayout" Target="../diagrams/layout5.xml"/><Relationship Id="rId19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image" Target="../media/image33.png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17" Type="http://schemas.openxmlformats.org/officeDocument/2006/relationships/image" Target="../media/image34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5" Type="http://schemas.openxmlformats.org/officeDocument/2006/relationships/oleObject" Target="../embeddings/oleObject5.bin"/><Relationship Id="rId10" Type="http://schemas.openxmlformats.org/officeDocument/2006/relationships/diagramData" Target="../diagrams/data9.xml"/><Relationship Id="rId4" Type="http://schemas.openxmlformats.org/officeDocument/2006/relationships/image" Target="../media/image10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35.png"/><Relationship Id="rId4" Type="http://schemas.openxmlformats.org/officeDocument/2006/relationships/diagramData" Target="../diagrams/data11.xml"/><Relationship Id="rId9" Type="http://schemas.openxmlformats.org/officeDocument/2006/relationships/hyperlink" Target="http://www.swietokrzyskie.pro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nterregeurope.eu/keepon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B3FA180-F4DC-497F-99A8-9733EB330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b="1" i="1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Regionalny Plan Działania dla Województwa Świętokrzyskiego</a:t>
            </a:r>
            <a:br>
              <a:rPr lang="pl-PL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KEEP ON</a:t>
            </a:r>
            <a:r>
              <a:rPr lang="pl-PL" sz="2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Skuteczna polityka regionu dla zapewnienia trwałości oraz efektywności projektów sektora dziedzictwa kulturowego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6.png" descr="ki_pisma_naglowek_marszalek_kolor2">
            <a:extLst>
              <a:ext uri="{FF2B5EF4-FFF2-40B4-BE49-F238E27FC236}">
                <a16:creationId xmlns:a16="http://schemas.microsoft.com/office/drawing/2014/main" id="{D4F076B6-559A-49AC-A67B-F025FF9862B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54379" y="306694"/>
            <a:ext cx="2159092" cy="635415"/>
          </a:xfrm>
          <a:prstGeom prst="rect">
            <a:avLst/>
          </a:prstGeom>
          <a:ln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09F6D8A-B7D5-4D22-AB0E-F47BEBC30475}"/>
              </a:ext>
            </a:extLst>
          </p:cNvPr>
          <p:cNvSpPr txBox="1"/>
          <p:nvPr/>
        </p:nvSpPr>
        <p:spPr>
          <a:xfrm>
            <a:off x="2825365" y="6397417"/>
            <a:ext cx="312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Kielce, 28.10.2021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B3849-4CEE-42FD-8273-B86D6B183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437" y="1446358"/>
            <a:ext cx="8207375" cy="5183187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Przyjmij zmiany i zaprojektuj innowacyjne rozwiązania na rzecz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zrównoważonego </a:t>
            </a:r>
            <a:b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adaptacyjnego (ponownego) rozwoju zasobów dziedzictwa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zapewniając również jego długoterminową żywotność ekonomiczną.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Zaangażuj lokalną społeczność 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 swój projekt, podnosząc świadomość na temat istniejącego dziedzictwa i jego potencjału kulturowego i ekonomicznego; zachęcaj do dzielenia się doświadczeniami i przekazywania wiedzy pomiędzy ekspertami, władzami i mieszkańcami.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Nadaj nowe przeznaczenie 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dziedzictwu na cele dostosowane do potrzeb społeczności, zapewniając w ten sposób jego długoterminową trwałość.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Opracuj długoterminowy plan strategiczny 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wyznaczający jasne cele zarządzania obiektami dziedzictwa wraz z ich trwałością i długowiecznością.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Zaplanuj i przeprowadź ocenę ex-</a:t>
            </a:r>
            <a:r>
              <a:rPr lang="pl-PL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ante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dokumentów planowania zarządzania dziedzictwem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oceniając trwałość projektu dziedzictwa już w procesie planowania, zapewniając w ten sposób osiągnięcie celów.</a:t>
            </a:r>
          </a:p>
          <a:p>
            <a:endParaRPr lang="en-US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29" descr="herb1.png">
            <a:extLst>
              <a:ext uri="{FF2B5EF4-FFF2-40B4-BE49-F238E27FC236}">
                <a16:creationId xmlns:a16="http://schemas.microsoft.com/office/drawing/2014/main" id="{28BCA2B0-C54A-4F94-AFE9-70AF3DBE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94" y="277079"/>
            <a:ext cx="576936" cy="814137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5E49B88-B50A-480B-ABE3-191C79961DAB}"/>
              </a:ext>
            </a:extLst>
          </p:cNvPr>
          <p:cNvSpPr txBox="1"/>
          <p:nvPr/>
        </p:nvSpPr>
        <p:spPr>
          <a:xfrm>
            <a:off x="963274" y="309186"/>
            <a:ext cx="7003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Rekomendacje </a:t>
            </a:r>
          </a:p>
          <a:p>
            <a:pPr algn="ctr"/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podstawie dobrych praktyk</a:t>
            </a:r>
          </a:p>
        </p:txBody>
      </p:sp>
      <p:pic>
        <p:nvPicPr>
          <p:cNvPr id="8" name="Obraz 13">
            <a:extLst>
              <a:ext uri="{FF2B5EF4-FFF2-40B4-BE49-F238E27FC236}">
                <a16:creationId xmlns:a16="http://schemas.microsoft.com/office/drawing/2014/main" id="{725A55D2-9F60-49B7-974D-665C7A82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6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64DCA77-144D-4F87-AA00-36AC4E3B3BB1}"/>
              </a:ext>
            </a:extLst>
          </p:cNvPr>
          <p:cNvSpPr txBox="1"/>
          <p:nvPr/>
        </p:nvSpPr>
        <p:spPr>
          <a:xfrm>
            <a:off x="829359" y="994279"/>
            <a:ext cx="7199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Dziedzictwo kulturowe i naturalne w Regionalnym Programie Operacyjnym Województwa Świętokrzyskiego na lata  2014-2020</a:t>
            </a:r>
          </a:p>
        </p:txBody>
      </p:sp>
      <p:pic>
        <p:nvPicPr>
          <p:cNvPr id="4" name="Obraz 29" descr="herb1.png">
            <a:extLst>
              <a:ext uri="{FF2B5EF4-FFF2-40B4-BE49-F238E27FC236}">
                <a16:creationId xmlns:a16="http://schemas.microsoft.com/office/drawing/2014/main" id="{69F0CFCD-95C4-4015-AA71-FF906AA4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94" y="277079"/>
            <a:ext cx="576936" cy="814137"/>
          </a:xfrm>
          <a:prstGeom prst="rect">
            <a:avLst/>
          </a:prstGeom>
          <a:noFill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84D0B23-BB67-4B24-84E5-E9ED8BFCAB72}"/>
              </a:ext>
            </a:extLst>
          </p:cNvPr>
          <p:cNvSpPr txBox="1"/>
          <p:nvPr/>
        </p:nvSpPr>
        <p:spPr>
          <a:xfrm>
            <a:off x="259494" y="2322838"/>
            <a:ext cx="8557052" cy="432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Alokacja finansowa na działania w ramach </a:t>
            </a: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celu tematycznego 6c, </a:t>
            </a:r>
            <a:r>
              <a:rPr lang="pl-PL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4.4 „Zachowanie dziedzictwa kulturowego i naturalnego” </a:t>
            </a:r>
            <a:r>
              <a:rPr lang="pl-PL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</a:t>
            </a:r>
            <a:br>
              <a:rPr lang="pl-PL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RPOWŚ 2014-2020 wynosiła </a:t>
            </a:r>
            <a:r>
              <a:rPr lang="pl-PL" sz="20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35,5 mln EUR</a:t>
            </a:r>
            <a:r>
              <a:rPr lang="pl-PL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Cała kwota została już zakontraktowana.</a:t>
            </a:r>
            <a:endParaRPr lang="en-US" sz="20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0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Zaplanowane zostały następujące </a:t>
            </a: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 produktu dla wspieranych projektów:</a:t>
            </a:r>
          </a:p>
          <a:p>
            <a:pPr marL="361950" lvl="1" indent="-27146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zabytków nieruchomych objętych wsparciem (wartość docelowa w 2023 r.: 28)</a:t>
            </a:r>
            <a:endParaRPr lang="en-US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1" indent="-27146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instytucji kultury objętych wsparciem (wartość docelowa w 2023 r.: 30)</a:t>
            </a:r>
            <a:endParaRPr lang="en-US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1" indent="-27146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oczekiwanej liczby odwiedzin w objętych wsparciem obiektach dziedzictwa kulturowego i naturalnego oraz stanowiących atrakcje turystyczne (wartość oczekiwana w 2023 r.: 350.000)</a:t>
            </a:r>
            <a:endParaRPr lang="en-US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az 13">
            <a:extLst>
              <a:ext uri="{FF2B5EF4-FFF2-40B4-BE49-F238E27FC236}">
                <a16:creationId xmlns:a16="http://schemas.microsoft.com/office/drawing/2014/main" id="{EBA88D41-E302-45AF-955D-73A54575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03" y="857809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F51AD6B-791B-455E-90CB-243F4E24AF0A}"/>
              </a:ext>
            </a:extLst>
          </p:cNvPr>
          <p:cNvSpPr txBox="1"/>
          <p:nvPr/>
        </p:nvSpPr>
        <p:spPr>
          <a:xfrm>
            <a:off x="1006763" y="441246"/>
            <a:ext cx="265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Trochę historii…</a:t>
            </a:r>
          </a:p>
        </p:txBody>
      </p:sp>
    </p:spTree>
    <p:extLst>
      <p:ext uri="{BB962C8B-B14F-4D97-AF65-F5344CB8AC3E}">
        <p14:creationId xmlns:p14="http://schemas.microsoft.com/office/powerpoint/2010/main" val="35908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6CA5E-34A0-40DB-8BE8-CF5D7B48A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119" y="1331303"/>
            <a:ext cx="8511100" cy="5183187"/>
          </a:xfrm>
        </p:spPr>
        <p:txBody>
          <a:bodyPr/>
          <a:lstStyle/>
          <a:p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W ramach działania 4.4 „Zachowanie dziedzictwa kulturowego i naturalnego” wsparcie znalazły następujące przedsięwzięcia:</a:t>
            </a:r>
          </a:p>
          <a:p>
            <a:pPr marL="514350" indent="-285750">
              <a:buFontTx/>
              <a:buChar char="-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Zachowania i zabezpieczenia obiektów dziedzictwa kulturowego i obiektów zabytkowych. </a:t>
            </a:r>
          </a:p>
          <a:p>
            <a:pPr marL="514350" indent="-285750">
              <a:buFontTx/>
              <a:buChar char="-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Rozwoju zasobów kultury i ochrony dziedzictwa narodowego i kulturowego, </a:t>
            </a:r>
            <a:b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 tym rozbudowy, przebudowy obiektów publicznej infrastruktury kulturalnej oraz zagospodarowania ich otoczenia wraz z dostosowaniem tych obiektów do prowadzenia działalności kulturalnej, w tym działalności gospodarczej.</a:t>
            </a:r>
          </a:p>
          <a:p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	Zakupu wyposażenia oraz konserwacji muzealiów, materiałów archiwalnych, starodruków itp.</a:t>
            </a:r>
          </a:p>
          <a:p>
            <a:pPr marL="514350" indent="-285750">
              <a:buFontTx/>
              <a:buChar char="-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Promocji dziedzictwa kulturowego regionu wraz z tworzeniem i promocją produktów tradycyjnych i regionalnych oraz kompleksowych produktów turystycznych </a:t>
            </a:r>
            <a:endParaRPr lang="pl-PL" sz="1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</a:pPr>
            <a:r>
              <a:rPr lang="pl-PL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Działania informacyjno-promocyjne były wspierane jedynie jako element szerszego działania w ramach projektu.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</a:pPr>
            <a:r>
              <a:rPr lang="pl-PL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Wsparcie nie było kierowane na budowę od podstaw nowej infrastruktury kulturalnej. </a:t>
            </a:r>
            <a:endParaRPr lang="en-US" sz="1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3308AE-26C7-4C71-A70A-B592A4C029C2}"/>
              </a:ext>
            </a:extLst>
          </p:cNvPr>
          <p:cNvSpPr txBox="1"/>
          <p:nvPr/>
        </p:nvSpPr>
        <p:spPr>
          <a:xfrm>
            <a:off x="806847" y="130974"/>
            <a:ext cx="7199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Dziedzictwo kulturowe i naturalne w Regionalnym Programie Operacyjnym Województwa Świętokrzyskiego na lata  2014-2020</a:t>
            </a:r>
          </a:p>
        </p:txBody>
      </p:sp>
      <p:pic>
        <p:nvPicPr>
          <p:cNvPr id="9" name="Obraz 29" descr="herb1.png">
            <a:extLst>
              <a:ext uri="{FF2B5EF4-FFF2-40B4-BE49-F238E27FC236}">
                <a16:creationId xmlns:a16="http://schemas.microsoft.com/office/drawing/2014/main" id="{5D9EC45E-9352-4F9C-B29C-9536DF1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94" y="277079"/>
            <a:ext cx="576936" cy="814137"/>
          </a:xfrm>
          <a:prstGeom prst="rect">
            <a:avLst/>
          </a:prstGeom>
          <a:noFill/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AA983AFD-44CA-4D75-A11C-57604C40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53" y="82192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44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129A-B479-492D-B091-6F943D8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60" y="432000"/>
            <a:ext cx="6757516" cy="562074"/>
          </a:xfrm>
        </p:spPr>
        <p:txBody>
          <a:bodyPr/>
          <a:lstStyle/>
          <a:p>
            <a:pPr algn="ctr"/>
            <a:r>
              <a:rPr lang="pl-PL" sz="3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Regionalny Plan Działania – </a:t>
            </a:r>
            <a:r>
              <a:rPr lang="pl-PL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rekomendacje ogólne</a:t>
            </a:r>
            <a:endParaRPr lang="en-US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BCF31-2A6B-40B0-928C-39E283FBA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452" y="1122193"/>
            <a:ext cx="8207375" cy="5183187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 zakończeniu inwestycji wyzwaniem pozostaje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sprawne zarządzanie obiektem, jego odpowiednie wykorzystanie oraz wypełnienie zawartością. 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Planowanie rozwiązań organizacyjnych i działań po realizacji projektów infrastrukturalnych powinno się odbywać się jeszcze przed rozpoczęciem realizacji inwestycji, jak również po jej realizacji.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Planowanie finansowania powinno być prowadzone w krótkim i długim okresie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uwzględniając środki organizatora (dotacja celowa/podmiotowa), przychody </a:t>
            </a:r>
            <a:b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 prowadzonej działalności, środki unijne oraz pozyskiwanie środków z innych źródeł zewnętrznych (sponsoring, finansowanie społeczności - crowdfunding).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Instytucje kultury powinny wziąć pod uwagę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nawiązanie trwałej współpracy </a:t>
            </a:r>
            <a:b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 sektorem prywatnym i szukanie synergii w ochronie, wykorzystaniu i promocji dziedzictwa kulturowego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W tym celu najpierw należy ustalić zasady współpracy, którymi strony mogłyby kierować się, aby partnerstwo chroniło dziedzictwo kulturowe, a jednocześnie przynosiło obydwu stronom korzyści.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raz 29" descr="herb1.png">
            <a:extLst>
              <a:ext uri="{FF2B5EF4-FFF2-40B4-BE49-F238E27FC236}">
                <a16:creationId xmlns:a16="http://schemas.microsoft.com/office/drawing/2014/main" id="{63913975-46B8-49DF-94D1-5F99AE53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94" y="277079"/>
            <a:ext cx="576936" cy="814137"/>
          </a:xfrm>
          <a:prstGeom prst="rect">
            <a:avLst/>
          </a:prstGeom>
          <a:noFill/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6623068A-0D41-433A-BEBD-A462A5E7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61" y="799407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22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BCF31-2A6B-40B0-928C-39E283FBA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452" y="1122193"/>
            <a:ext cx="8207375" cy="5183187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Wzmocnienie kadrowe poprzez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inwestowanie w kapitał ludzki poprzez szkolenia, udział w partnerskich projektach, wolontariat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Zalecane jest poszukiwanie źródeł finansowania, które umożliwiają pokrycie kosztów osobowych instytucji (w tym projekty międzynarodowe).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Współpraca z samorządem województwa oraz z innymi instytucjami kultury 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zapewnia przepływ informacji, wymianę doświadczeń, generowanie pomysłów na przedsięwzięcia w zakresie kultury i realizację wspólnych projektów.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 realizacji projektów sektora kultury należy zawsze poszukiwać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aktywnego uczestnictwa społeczności lokalnej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prowadzić działania edukacyjne, budować wspólnotę lokalną (np. konkurs na najlepszy prywatny fanpage na Facebooku, konkurs na amatorski film promujący obiekt zabytkowy, rodzinny przewodnik po okolicy itp.).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Zaleca się, aby oferta kulturalna i długoterminowe programy aktywności były tworzone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 porozumieniu ze społecznością lokalną i innymi przedstawicielami sektora kultury na poziomie lokalnym i regionalnym.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Obraz 29" descr="herb1.png">
            <a:extLst>
              <a:ext uri="{FF2B5EF4-FFF2-40B4-BE49-F238E27FC236}">
                <a16:creationId xmlns:a16="http://schemas.microsoft.com/office/drawing/2014/main" id="{DA528C20-5EB6-4E5C-A8F0-DF4DCD33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94" y="277079"/>
            <a:ext cx="576936" cy="814137"/>
          </a:xfrm>
          <a:prstGeom prst="rect">
            <a:avLst/>
          </a:prstGeom>
          <a:noFill/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6C772833-A276-48CE-91DB-542BAFFE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61" y="799407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2289495-A561-426A-8794-A56B0676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60" y="432000"/>
            <a:ext cx="6757516" cy="562074"/>
          </a:xfrm>
        </p:spPr>
        <p:txBody>
          <a:bodyPr/>
          <a:lstStyle/>
          <a:p>
            <a:pPr algn="ctr"/>
            <a:r>
              <a:rPr lang="pl-PL" sz="3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Regionalny Plan Działania – </a:t>
            </a:r>
            <a:r>
              <a:rPr lang="pl-PL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rekomendacje ogólne</a:t>
            </a:r>
            <a:endParaRPr lang="en-US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0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C2D3-014B-4702-A5D7-B4C95DE7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1430"/>
            <a:ext cx="8229600" cy="562074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Regionalny Plan Działania – </a:t>
            </a:r>
            <a:b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rekomendacje do programu FE dla Świętokrzyskiego</a:t>
            </a:r>
            <a:endParaRPr lang="en-US" sz="2800" dirty="0"/>
          </a:p>
        </p:txBody>
      </p:sp>
      <p:pic>
        <p:nvPicPr>
          <p:cNvPr id="4" name="Obraz 9">
            <a:extLst>
              <a:ext uri="{FF2B5EF4-FFF2-40B4-BE49-F238E27FC236}">
                <a16:creationId xmlns:a16="http://schemas.microsoft.com/office/drawing/2014/main" id="{8CDF8A57-9B84-4D7F-86A4-9E31146E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9" y="4981743"/>
            <a:ext cx="25971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FF6EA73-BE94-4B51-BDFE-1493ED87F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011" y="4936306"/>
            <a:ext cx="2597121" cy="1731414"/>
          </a:xfrm>
          <a:prstGeom prst="rect">
            <a:avLst/>
          </a:prstGeom>
        </p:spPr>
      </p:pic>
      <p:pic>
        <p:nvPicPr>
          <p:cNvPr id="6" name="Obraz 14">
            <a:extLst>
              <a:ext uri="{FF2B5EF4-FFF2-40B4-BE49-F238E27FC236}">
                <a16:creationId xmlns:a16="http://schemas.microsoft.com/office/drawing/2014/main" id="{A886FF40-6F5D-42A1-8953-17F041ED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47" y="4979011"/>
            <a:ext cx="259715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7A146DA1-57A3-4166-93D8-2C96A289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0" y="406913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9" descr="herb1.png">
            <a:extLst>
              <a:ext uri="{FF2B5EF4-FFF2-40B4-BE49-F238E27FC236}">
                <a16:creationId xmlns:a16="http://schemas.microsoft.com/office/drawing/2014/main" id="{2FCB479B-9FB5-4DF5-B041-E9AD052F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01" y="194511"/>
            <a:ext cx="576936" cy="814137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4D5B0C-669D-465C-BAFE-DDD576F0230C}"/>
              </a:ext>
            </a:extLst>
          </p:cNvPr>
          <p:cNvSpPr txBox="1"/>
          <p:nvPr/>
        </p:nvSpPr>
        <p:spPr>
          <a:xfrm>
            <a:off x="300001" y="1717706"/>
            <a:ext cx="8229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457200">
              <a:buFont typeface="Arial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Realizacja szerszego spektrum typów projektów w perspektywie finansowej 2021-2027</a:t>
            </a:r>
          </a:p>
          <a:p>
            <a:pPr marL="685800" indent="-457200">
              <a:buFont typeface="+mj-lt"/>
              <a:buAutoNum type="arabicPeriod"/>
            </a:pP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buFont typeface="Arial"/>
              <a:buAutoNum type="arabicPeriod"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Rozproszenie terytorialne wsparcia z uwzględnieniem wpływu projektów na społeczność lokalną</a:t>
            </a:r>
          </a:p>
          <a:p>
            <a:pPr marL="685800" indent="-457200">
              <a:buFont typeface="+mj-lt"/>
              <a:buAutoNum type="arabicPeriod"/>
            </a:pP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buFont typeface="Arial"/>
              <a:buAutoNum type="arabicPeriod"/>
            </a:pP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Uwzględnienie instytucji kultury oraz instytucji zarządzających obiektami dziedzictwa kulturowego w katalogu beneficjentów działań niezwiązanych 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bezpośrednio z sektorem kultury i turystyki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5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B9FB513F-C6E0-4793-A7E1-6290D50E42C7}"/>
              </a:ext>
            </a:extLst>
          </p:cNvPr>
          <p:cNvSpPr txBox="1"/>
          <p:nvPr/>
        </p:nvSpPr>
        <p:spPr>
          <a:xfrm>
            <a:off x="356044" y="1687424"/>
            <a:ext cx="8431911" cy="543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Działanie regionalne </a:t>
            </a:r>
            <a:r>
              <a:rPr lang="pl-PL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I: </a:t>
            </a:r>
            <a:r>
              <a:rPr lang="pl-PL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pl-PL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ealizacja na poziomie regionalnym w perspektywie finansowej 2021-2027 szerszego spektrum typów projektów</a:t>
            </a:r>
            <a:r>
              <a:rPr lang="pl-PL" sz="2000" b="1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Bef>
                <a:spcPts val="200"/>
              </a:spcBef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</a:t>
            </a: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azując na doświadczeniach projektu KEEP ON, podczas opracowywania nowego </a:t>
            </a:r>
            <a:r>
              <a:rPr lang="pl-P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programu regionalnego </a:t>
            </a: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zostaną zaproponowane do wsparcia następujące typy projektów:</a:t>
            </a:r>
          </a:p>
          <a:p>
            <a:pPr marL="342900" indent="-342900" algn="just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Ochrona, zachowanie i promocja zabytkowych ogrodów i parków;</a:t>
            </a:r>
          </a:p>
          <a:p>
            <a:pPr marL="342900" indent="-342900" algn="just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Dokumentowanie, zachowanie i upowszechnianie dziedzictwa niematerialnego;</a:t>
            </a:r>
          </a:p>
          <a:p>
            <a:pPr marL="342900" indent="-342900" algn="just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Wykorzystanie nowych technologii w ochronie i promocji dziedzictwa kulturowego (digitalizacja zasobów);</a:t>
            </a:r>
          </a:p>
          <a:p>
            <a:pPr marL="342900" indent="-342900" algn="just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Wsparcie zabytków przemysłowych;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Wsparcie projektów dotyczących ochrony </a:t>
            </a:r>
            <a:b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promocji dziedzictwa kulturowego na obszarach </a:t>
            </a:r>
            <a:b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wiejskich</a:t>
            </a:r>
            <a:r>
              <a:rPr lang="pl-P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endParaRPr lang="pl-PL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29" descr="herb1.png">
            <a:extLst>
              <a:ext uri="{FF2B5EF4-FFF2-40B4-BE49-F238E27FC236}">
                <a16:creationId xmlns:a16="http://schemas.microsoft.com/office/drawing/2014/main" id="{DD6C68E4-1188-49CC-9287-DDB62913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41" y="281073"/>
            <a:ext cx="612438" cy="864236"/>
          </a:xfrm>
          <a:prstGeom prst="rect">
            <a:avLst/>
          </a:prstGeom>
          <a:noFill/>
        </p:spPr>
      </p:pic>
      <p:pic>
        <p:nvPicPr>
          <p:cNvPr id="5" name="image8.jpg" descr="Obraz zawierający trawa, zewnętrzne, budynek, osoby&#10;&#10;Opis wygenerowany automatycznie">
            <a:extLst>
              <a:ext uri="{FF2B5EF4-FFF2-40B4-BE49-F238E27FC236}">
                <a16:creationId xmlns:a16="http://schemas.microsoft.com/office/drawing/2014/main" id="{653B772A-4FE3-4256-9EE5-7E8015712075}"/>
              </a:ext>
            </a:extLst>
          </p:cNvPr>
          <p:cNvPicPr/>
          <p:nvPr/>
        </p:nvPicPr>
        <p:blipFill rotWithShape="1">
          <a:blip r:embed="rId3"/>
          <a:srcRect b="9862"/>
          <a:stretch/>
        </p:blipFill>
        <p:spPr>
          <a:xfrm>
            <a:off x="6236996" y="5259066"/>
            <a:ext cx="2501796" cy="146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DDBAE1F8-9339-485D-BD37-CABB88D86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0" y="406913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3D2098D-27D8-4472-B042-FEB3B9EB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96247"/>
            <a:ext cx="8229600" cy="562074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Regionalny Plan Działania – </a:t>
            </a:r>
            <a:b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rekomendacje do programu FE dla Świętokrzyskiego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864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B9FB513F-C6E0-4793-A7E1-6290D50E42C7}"/>
              </a:ext>
            </a:extLst>
          </p:cNvPr>
          <p:cNvSpPr txBox="1"/>
          <p:nvPr/>
        </p:nvSpPr>
        <p:spPr>
          <a:xfrm>
            <a:off x="178308" y="2369458"/>
            <a:ext cx="8508492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pl-P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</a:t>
            </a: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azując na doświadczeniach projektu KEEP ON oraz badaniach ewaluacyjnych RPOWŚ 2014-2020, podczas opracowywania programu regionalnego na lata 2021-2027 „Fundusze Europejskie dla Świętokrzyskiego” podjęliśmy działania zapewniające </a:t>
            </a:r>
            <a:r>
              <a:rPr lang="pl-PL" sz="2000" b="1" u="sng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uwzględnienie potrzeb społeczności lokalnych </a:t>
            </a: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 zakresie realizacji najbardziej oczekiwanych przez nie projektów, m.in. z zakresu dziedzictwa kulturowego oraz wykorzystania jego zasobów dla celów turystycznych. </a:t>
            </a:r>
          </a:p>
          <a:p>
            <a:pPr marL="342900" indent="-342900" algn="just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Instrumentem do realizacji tego celu będą IIT – </a:t>
            </a:r>
            <a:r>
              <a:rPr lang="pl-PL" sz="2000" b="1" u="sng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inne inwestycje </a:t>
            </a:r>
            <a:br>
              <a:rPr lang="pl-PL" sz="2000" b="1" u="sng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2000" b="1" u="sng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terytorialne</a:t>
            </a: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pl-PL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B1A6AD-F149-4E51-B87E-E1B24E55146E}"/>
              </a:ext>
            </a:extLst>
          </p:cNvPr>
          <p:cNvSpPr txBox="1"/>
          <p:nvPr/>
        </p:nvSpPr>
        <p:spPr>
          <a:xfrm>
            <a:off x="295564" y="1456022"/>
            <a:ext cx="8340436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Działanie regionalne II:</a:t>
            </a:r>
            <a:r>
              <a:rPr lang="pl-PL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Rozproszenie terytorialne wsparcia z uwzględnieniem wpływu projektów na społeczność lokalną</a:t>
            </a:r>
            <a:r>
              <a:rPr lang="pl-PL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9E60A1-6AE9-48EA-80AF-83BEBF9D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291"/>
            <a:ext cx="8229600" cy="562074"/>
          </a:xfrm>
        </p:spPr>
        <p:txBody>
          <a:bodyPr/>
          <a:lstStyle/>
          <a:p>
            <a:pPr algn="ctr"/>
            <a:r>
              <a:rPr lang="pl-PL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Regionalny Plan Działania – </a:t>
            </a:r>
            <a:br>
              <a:rPr lang="pl-PL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rekomendacje do programu FE dla Świętokrzyskiego</a:t>
            </a:r>
            <a:endParaRPr lang="en-US" sz="2400" dirty="0"/>
          </a:p>
        </p:txBody>
      </p:sp>
      <p:pic>
        <p:nvPicPr>
          <p:cNvPr id="9" name="Obraz 13">
            <a:extLst>
              <a:ext uri="{FF2B5EF4-FFF2-40B4-BE49-F238E27FC236}">
                <a16:creationId xmlns:a16="http://schemas.microsoft.com/office/drawing/2014/main" id="{5BAAC503-617B-44C2-AA88-1B2B5217B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0" y="406913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9" descr="herb1.png">
            <a:extLst>
              <a:ext uri="{FF2B5EF4-FFF2-40B4-BE49-F238E27FC236}">
                <a16:creationId xmlns:a16="http://schemas.microsoft.com/office/drawing/2014/main" id="{A643294C-A214-4AB0-82DA-1C287595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41" y="281073"/>
            <a:ext cx="612438" cy="864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879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B9FB513F-C6E0-4793-A7E1-6290D50E42C7}"/>
              </a:ext>
            </a:extLst>
          </p:cNvPr>
          <p:cNvSpPr txBox="1"/>
          <p:nvPr/>
        </p:nvSpPr>
        <p:spPr>
          <a:xfrm>
            <a:off x="251541" y="3178396"/>
            <a:ext cx="8568602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</a:t>
            </a:r>
            <a:r>
              <a:rPr lang="pl-PL" sz="2000" b="1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trakcie prac przygotowawczych ukierunkowanych na opracowanie nowego programu regionalnego na lata 2021-2027 zostanie rozważona zasadność uwzględnienia instytucji kultury i innych instytucji zarządzających obiektami dziedzictwa kulturowego jako beneficjentów projektów związanych z obszarami tematycznymi: 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</a:t>
            </a: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ozwój lokalnej infrastruktury ochrony środowiska i energetycznej,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</a:t>
            </a: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worzenie terenów inwestycyjnych,</a:t>
            </a:r>
          </a:p>
          <a:p>
            <a:pPr marL="342900" indent="-3429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</a:t>
            </a:r>
            <a:r>
              <a:rPr lang="pl-PL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chrona klimatu i ochrona przeciwpowodziowa.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B79A71B-85E3-49FC-B912-86CAC709A9A7}"/>
              </a:ext>
            </a:extLst>
          </p:cNvPr>
          <p:cNvSpPr txBox="1"/>
          <p:nvPr/>
        </p:nvSpPr>
        <p:spPr>
          <a:xfrm>
            <a:off x="421042" y="1660189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Działanie regionalne III: </a:t>
            </a:r>
            <a:r>
              <a:rPr lang="pl-PL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Uwzględnienie instytucji kultury oraz instytucji zarządzających obiektami dziedzictwa kulturowego w katalogu beneficjentów działań niezwiązanych bezpośrednio z sektorem kultury </a:t>
            </a:r>
            <a:br>
              <a:rPr lang="pl-PL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turystyki </a:t>
            </a:r>
            <a:endParaRPr lang="pl-PL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az 29" descr="herb1.png">
            <a:extLst>
              <a:ext uri="{FF2B5EF4-FFF2-40B4-BE49-F238E27FC236}">
                <a16:creationId xmlns:a16="http://schemas.microsoft.com/office/drawing/2014/main" id="{03C8DE3F-6562-4E13-89CF-81652819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41" y="281073"/>
            <a:ext cx="612438" cy="864236"/>
          </a:xfrm>
          <a:prstGeom prst="rect">
            <a:avLst/>
          </a:prstGeom>
          <a:noFill/>
        </p:spPr>
      </p:pic>
      <p:pic>
        <p:nvPicPr>
          <p:cNvPr id="9" name="Obraz 13">
            <a:extLst>
              <a:ext uri="{FF2B5EF4-FFF2-40B4-BE49-F238E27FC236}">
                <a16:creationId xmlns:a16="http://schemas.microsoft.com/office/drawing/2014/main" id="{5C9E1107-8A01-4E0B-8AFB-DA5E435B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0" y="406913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C62847-4E8A-403C-B609-E745667C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291"/>
            <a:ext cx="8229600" cy="562074"/>
          </a:xfrm>
        </p:spPr>
        <p:txBody>
          <a:bodyPr/>
          <a:lstStyle/>
          <a:p>
            <a:pPr algn="ctr"/>
            <a:r>
              <a:rPr lang="pl-PL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Regionalny Plan Działania – </a:t>
            </a:r>
            <a:br>
              <a:rPr lang="pl-PL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rekomendacje do programu FE dla Świętokrzyskiego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161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C6C5-710F-40A1-BF3D-3D79CA5F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53" y="964405"/>
            <a:ext cx="7568942" cy="562074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Dziedzictwo kulturowe w perspektywie finansowej 2021-2027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5161E-D9AB-4D4C-9EB1-0F435A299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127" y="5344451"/>
            <a:ext cx="8593394" cy="1081549"/>
          </a:xfrm>
        </p:spPr>
        <p:txBody>
          <a:bodyPr/>
          <a:lstStyle/>
          <a:p>
            <a:pPr algn="just"/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Realizacja projektów z zakresu wspierania dziedzictwa kulturowego będzie możliwa w ramach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celu 4 „Europa o silniejszym wymiarze społecznym”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jak również </a:t>
            </a:r>
            <a:b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 ramach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celu 5 „Europa bliżej obywateli”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17">
            <a:extLst>
              <a:ext uri="{FF2B5EF4-FFF2-40B4-BE49-F238E27FC236}">
                <a16:creationId xmlns:a16="http://schemas.microsoft.com/office/drawing/2014/main" id="{016177AB-E0D0-4F34-BF5E-148442D219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75453" y="1875132"/>
            <a:ext cx="5993094" cy="3298497"/>
          </a:xfrm>
          <a:prstGeom prst="rect">
            <a:avLst/>
          </a:prstGeom>
        </p:spPr>
      </p:pic>
      <p:pic>
        <p:nvPicPr>
          <p:cNvPr id="6" name="Obraz 29" descr="herb1.png">
            <a:extLst>
              <a:ext uri="{FF2B5EF4-FFF2-40B4-BE49-F238E27FC236}">
                <a16:creationId xmlns:a16="http://schemas.microsoft.com/office/drawing/2014/main" id="{5DCE7C1F-CE11-4215-82B6-FDF26A146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94" y="277079"/>
            <a:ext cx="576936" cy="814137"/>
          </a:xfrm>
          <a:prstGeom prst="rect">
            <a:avLst/>
          </a:prstGeom>
          <a:noFill/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D4BB419C-A39B-4724-95DA-588AA42D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9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6F72563D-BF06-4164-9327-45F5A80134C8}"/>
              </a:ext>
            </a:extLst>
          </p:cNvPr>
          <p:cNvSpPr txBox="1"/>
          <p:nvPr/>
        </p:nvSpPr>
        <p:spPr>
          <a:xfrm>
            <a:off x="571621" y="470148"/>
            <a:ext cx="7757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KEEP ON: Skuteczna polityka regionu dla zapewnienia </a:t>
            </a:r>
            <a:br>
              <a:rPr lang="pl-PL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trwałości oraz efektywności projektów sektora dziedzictwa kulturowego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0A0BDAC-1E8D-42C0-BEFD-F5D2DA5CA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10" b="12019"/>
          <a:stretch/>
        </p:blipFill>
        <p:spPr>
          <a:xfrm>
            <a:off x="0" y="3019529"/>
            <a:ext cx="9144000" cy="3838471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6BAE91A-C1CF-4DF5-B88C-D9ADB35EF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703"/>
          <a:stretch/>
        </p:blipFill>
        <p:spPr bwMode="auto">
          <a:xfrm>
            <a:off x="0" y="15751"/>
            <a:ext cx="838200" cy="396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60DAB8-2745-449D-A760-3614921AD7C8}"/>
              </a:ext>
            </a:extLst>
          </p:cNvPr>
          <p:cNvSpPr txBox="1"/>
          <p:nvPr/>
        </p:nvSpPr>
        <p:spPr>
          <a:xfrm>
            <a:off x="1326381" y="1203923"/>
            <a:ext cx="712428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Interreg Europe, trzeci nabór projektów</a:t>
            </a:r>
          </a:p>
          <a:p>
            <a:pPr>
              <a:spcAft>
                <a:spcPts val="1200"/>
              </a:spcAf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01/06/2018 – 31/05/2021 (etap podstawowy - 36 miesięcy) </a:t>
            </a:r>
          </a:p>
          <a:p>
            <a:pPr>
              <a:spcAft>
                <a:spcPts val="1200"/>
              </a:spcAf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+ 01/06/2021 – 31/05/2023 (monitoring - 24 miesiące)</a:t>
            </a:r>
          </a:p>
          <a:p>
            <a:pPr>
              <a:spcAft>
                <a:spcPts val="1200"/>
              </a:spcAf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Budżet całkowity: 1.370.543,00 EUR </a:t>
            </a:r>
          </a:p>
        </p:txBody>
      </p:sp>
      <p:pic>
        <p:nvPicPr>
          <p:cNvPr id="6" name="Obraz 13">
            <a:extLst>
              <a:ext uri="{FF2B5EF4-FFF2-40B4-BE49-F238E27FC236}">
                <a16:creationId xmlns:a16="http://schemas.microsoft.com/office/drawing/2014/main" id="{C844CF15-46DD-4C3F-A3BB-3E277A43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13" y="793314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4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0">
            <a:extLst>
              <a:ext uri="{FF2B5EF4-FFF2-40B4-BE49-F238E27FC236}">
                <a16:creationId xmlns:a16="http://schemas.microsoft.com/office/drawing/2014/main" id="{F3D50C76-0886-4DC8-B929-E9913628B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839" y="557880"/>
            <a:ext cx="607632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REGIONALNY na lata 2021-2027 </a:t>
            </a:r>
            <a:r>
              <a:rPr lang="pl-PL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dla Świętokrzyskiego </a:t>
            </a:r>
          </a:p>
        </p:txBody>
      </p:sp>
      <p:grpSp>
        <p:nvGrpSpPr>
          <p:cNvPr id="2" name="Grupa 21">
            <a:extLst>
              <a:ext uri="{FF2B5EF4-FFF2-40B4-BE49-F238E27FC236}">
                <a16:creationId xmlns:a16="http://schemas.microsoft.com/office/drawing/2014/main" id="{0C24B14C-C38D-48A7-A5A7-BE046CC380FB}"/>
              </a:ext>
            </a:extLst>
          </p:cNvPr>
          <p:cNvGrpSpPr/>
          <p:nvPr/>
        </p:nvGrpSpPr>
        <p:grpSpPr>
          <a:xfrm>
            <a:off x="228600" y="1883516"/>
            <a:ext cx="1096761" cy="1023287"/>
            <a:chOff x="127081" y="19805"/>
            <a:chExt cx="1394951" cy="1394951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E53F2586-05FA-4978-99DA-206C1450CDDD}"/>
                </a:ext>
              </a:extLst>
            </p:cNvPr>
            <p:cNvSpPr/>
            <p:nvPr/>
          </p:nvSpPr>
          <p:spPr>
            <a:xfrm>
              <a:off x="127081" y="19805"/>
              <a:ext cx="1394951" cy="13949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wal 4">
              <a:extLst>
                <a:ext uri="{FF2B5EF4-FFF2-40B4-BE49-F238E27FC236}">
                  <a16:creationId xmlns:a16="http://schemas.microsoft.com/office/drawing/2014/main" id="{5CF694F1-5BDB-4CF2-B9DF-03CAAE029B71}"/>
                </a:ext>
              </a:extLst>
            </p:cNvPr>
            <p:cNvSpPr txBox="1"/>
            <p:nvPr/>
          </p:nvSpPr>
          <p:spPr>
            <a:xfrm>
              <a:off x="331367" y="224091"/>
              <a:ext cx="986379" cy="986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88" tIns="14288" rIns="14288" bIns="14288" spcCol="1270" anchor="ctr"/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250" dirty="0">
                  <a:solidFill>
                    <a:schemeClr val="tx1"/>
                  </a:solidFill>
                </a:rPr>
                <a:t>1 403 </a:t>
              </a:r>
              <a:r>
                <a:rPr lang="pl-PL" sz="1200" dirty="0">
                  <a:solidFill>
                    <a:schemeClr val="tx1"/>
                  </a:solidFill>
                </a:rPr>
                <a:t>mln EUR</a:t>
              </a:r>
            </a:p>
          </p:txBody>
        </p:sp>
      </p:grpSp>
      <p:grpSp>
        <p:nvGrpSpPr>
          <p:cNvPr id="3" name="Grupa 30">
            <a:extLst>
              <a:ext uri="{FF2B5EF4-FFF2-40B4-BE49-F238E27FC236}">
                <a16:creationId xmlns:a16="http://schemas.microsoft.com/office/drawing/2014/main" id="{BF76C5CF-DA79-4724-A73C-DB7C53568C19}"/>
              </a:ext>
            </a:extLst>
          </p:cNvPr>
          <p:cNvGrpSpPr/>
          <p:nvPr/>
        </p:nvGrpSpPr>
        <p:grpSpPr>
          <a:xfrm>
            <a:off x="282284" y="3376208"/>
            <a:ext cx="916813" cy="889316"/>
            <a:chOff x="127081" y="19805"/>
            <a:chExt cx="1394951" cy="1394951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C2B59B19-8351-4A47-A8C6-E33A53C5E8D2}"/>
                </a:ext>
              </a:extLst>
            </p:cNvPr>
            <p:cNvSpPr/>
            <p:nvPr/>
          </p:nvSpPr>
          <p:spPr>
            <a:xfrm>
              <a:off x="127081" y="19805"/>
              <a:ext cx="1394951" cy="13949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wal 4">
              <a:extLst>
                <a:ext uri="{FF2B5EF4-FFF2-40B4-BE49-F238E27FC236}">
                  <a16:creationId xmlns:a16="http://schemas.microsoft.com/office/drawing/2014/main" id="{8A964697-9CA6-4B1C-B7A4-1BEAE1FBDF5A}"/>
                </a:ext>
              </a:extLst>
            </p:cNvPr>
            <p:cNvSpPr txBox="1"/>
            <p:nvPr/>
          </p:nvSpPr>
          <p:spPr>
            <a:xfrm>
              <a:off x="331367" y="224091"/>
              <a:ext cx="986379" cy="986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88" tIns="14288" rIns="14288" bIns="14288" spcCol="1270" anchor="ctr"/>
            <a:lstStyle/>
            <a:p>
              <a:pPr algn="ctr" defTabSz="1000125">
                <a:lnSpc>
                  <a:spcPct val="90000"/>
                </a:lnSpc>
                <a:defRPr/>
              </a:pPr>
              <a:r>
                <a:rPr lang="pl-PL" sz="1800" dirty="0">
                  <a:solidFill>
                    <a:schemeClr val="tx1"/>
                  </a:solidFill>
                </a:rPr>
                <a:t>1 051 </a:t>
              </a:r>
            </a:p>
            <a:p>
              <a:pPr algn="ctr" defTabSz="10001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solidFill>
                    <a:schemeClr val="tx1"/>
                  </a:solidFill>
                </a:rPr>
                <a:t>mln EUR</a:t>
              </a:r>
            </a:p>
          </p:txBody>
        </p:sp>
      </p:grpSp>
      <p:grpSp>
        <p:nvGrpSpPr>
          <p:cNvPr id="4" name="Grupa 33">
            <a:extLst>
              <a:ext uri="{FF2B5EF4-FFF2-40B4-BE49-F238E27FC236}">
                <a16:creationId xmlns:a16="http://schemas.microsoft.com/office/drawing/2014/main" id="{3C8252CD-6C53-47C0-8D38-47C1F010F458}"/>
              </a:ext>
            </a:extLst>
          </p:cNvPr>
          <p:cNvGrpSpPr/>
          <p:nvPr/>
        </p:nvGrpSpPr>
        <p:grpSpPr>
          <a:xfrm>
            <a:off x="243041" y="4582711"/>
            <a:ext cx="956056" cy="918060"/>
            <a:chOff x="127081" y="19805"/>
            <a:chExt cx="1394951" cy="1394951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864B4DB7-82D5-47E5-BE82-9B10B58B34DF}"/>
                </a:ext>
              </a:extLst>
            </p:cNvPr>
            <p:cNvSpPr/>
            <p:nvPr/>
          </p:nvSpPr>
          <p:spPr>
            <a:xfrm>
              <a:off x="127081" y="19805"/>
              <a:ext cx="1394951" cy="13949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wal 4">
              <a:extLst>
                <a:ext uri="{FF2B5EF4-FFF2-40B4-BE49-F238E27FC236}">
                  <a16:creationId xmlns:a16="http://schemas.microsoft.com/office/drawing/2014/main" id="{3D127B83-DC0C-43DC-ADB7-CA5099B97BF0}"/>
                </a:ext>
              </a:extLst>
            </p:cNvPr>
            <p:cNvSpPr txBox="1"/>
            <p:nvPr/>
          </p:nvSpPr>
          <p:spPr>
            <a:xfrm>
              <a:off x="331367" y="224091"/>
              <a:ext cx="986379" cy="986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88" tIns="14288" rIns="14288" bIns="14288" spcCol="1270" anchor="ctr"/>
            <a:lstStyle/>
            <a:p>
              <a:pPr algn="ctr" defTabSz="1000125">
                <a:lnSpc>
                  <a:spcPct val="90000"/>
                </a:lnSpc>
                <a:defRPr/>
              </a:pPr>
              <a:r>
                <a:rPr lang="pl-PL" sz="1500" dirty="0">
                  <a:solidFill>
                    <a:schemeClr val="tx1"/>
                  </a:solidFill>
                </a:rPr>
                <a:t>352</a:t>
              </a:r>
            </a:p>
            <a:p>
              <a:pPr algn="ctr" defTabSz="10001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solidFill>
                    <a:schemeClr val="tx1"/>
                  </a:solidFill>
                </a:rPr>
                <a:t>mln EUR</a:t>
              </a:r>
            </a:p>
          </p:txBody>
        </p:sp>
      </p:grp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EB894057-C59B-438D-864F-3B43DADC3C35}"/>
              </a:ext>
            </a:extLst>
          </p:cNvPr>
          <p:cNvSpPr txBox="1"/>
          <p:nvPr/>
        </p:nvSpPr>
        <p:spPr>
          <a:xfrm>
            <a:off x="495300" y="3087292"/>
            <a:ext cx="703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EFRR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86111202-35B4-498E-B4DB-BCEFED73CEFD}"/>
              </a:ext>
            </a:extLst>
          </p:cNvPr>
          <p:cNvSpPr txBox="1"/>
          <p:nvPr/>
        </p:nvSpPr>
        <p:spPr>
          <a:xfrm>
            <a:off x="540544" y="4349354"/>
            <a:ext cx="703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b="1" dirty="0">
                <a:latin typeface="+mn-lt"/>
              </a:rPr>
              <a:t>EFS+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FA4ED84-B9B3-4C9F-8D10-F54EC4FD4425}"/>
              </a:ext>
            </a:extLst>
          </p:cNvPr>
          <p:cNvSpPr txBox="1"/>
          <p:nvPr/>
        </p:nvSpPr>
        <p:spPr>
          <a:xfrm>
            <a:off x="2174082" y="5431632"/>
            <a:ext cx="2778919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750" dirty="0">
                <a:solidFill>
                  <a:srgbClr val="0000CC"/>
                </a:solidFill>
                <a:latin typeface="Calibri"/>
                <a:cs typeface="+mn-cs"/>
              </a:rPr>
              <a:t>Wartości % liczone od całkowitej  alokacji Programu</a:t>
            </a:r>
          </a:p>
        </p:txBody>
      </p:sp>
      <p:graphicFrame>
        <p:nvGraphicFramePr>
          <p:cNvPr id="129040" name="Wykres 26">
            <a:extLst>
              <a:ext uri="{FF2B5EF4-FFF2-40B4-BE49-F238E27FC236}">
                <a16:creationId xmlns:a16="http://schemas.microsoft.com/office/drawing/2014/main" id="{397306B6-D6F3-4770-9D9B-27E11C2438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090321"/>
              </p:ext>
            </p:extLst>
          </p:nvPr>
        </p:nvGraphicFramePr>
        <p:xfrm>
          <a:off x="715048" y="1848307"/>
          <a:ext cx="8475905" cy="4666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4" imgW="9096020" imgH="4938188" progId="Excel.Chart.8">
                  <p:embed/>
                </p:oleObj>
              </mc:Choice>
              <mc:Fallback>
                <p:oleObj name="Chart" r:id="rId4" imgW="9096020" imgH="4938188" progId="Excel.Chart.8">
                  <p:embed/>
                  <p:pic>
                    <p:nvPicPr>
                      <p:cNvPr id="129040" name="Wykres 26">
                        <a:extLst>
                          <a:ext uri="{FF2B5EF4-FFF2-40B4-BE49-F238E27FC236}">
                            <a16:creationId xmlns:a16="http://schemas.microsoft.com/office/drawing/2014/main" id="{397306B6-D6F3-4770-9D9B-27E11C2438E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48" y="1848307"/>
                        <a:ext cx="8475905" cy="4666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Obraz 29" descr="herb1.png">
            <a:extLst>
              <a:ext uri="{FF2B5EF4-FFF2-40B4-BE49-F238E27FC236}">
                <a16:creationId xmlns:a16="http://schemas.microsoft.com/office/drawing/2014/main" id="{D37CCF02-1556-46C5-A9C5-754EECF9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94" y="277079"/>
            <a:ext cx="576936" cy="814137"/>
          </a:xfrm>
          <a:prstGeom prst="rect">
            <a:avLst/>
          </a:prstGeom>
          <a:noFill/>
        </p:spPr>
      </p:pic>
      <p:pic>
        <p:nvPicPr>
          <p:cNvPr id="19" name="Obraz 13">
            <a:extLst>
              <a:ext uri="{FF2B5EF4-FFF2-40B4-BE49-F238E27FC236}">
                <a16:creationId xmlns:a16="http://schemas.microsoft.com/office/drawing/2014/main" id="{52651C6B-DF35-4EB0-8BF5-D1FCEDA0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37" y="778711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Symbol zastępczy numeru slajdu 11">
            <a:extLst>
              <a:ext uri="{FF2B5EF4-FFF2-40B4-BE49-F238E27FC236}">
                <a16:creationId xmlns:a16="http://schemas.microsoft.com/office/drawing/2014/main" id="{9EDD364F-4DDD-409D-A34C-44C04CA1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 dirty="0">
              <a:solidFill>
                <a:srgbClr val="898989"/>
              </a:solidFill>
            </a:endParaRPr>
          </a:p>
        </p:txBody>
      </p:sp>
      <p:sp>
        <p:nvSpPr>
          <p:cNvPr id="13" name="pole tekstowe 10">
            <a:extLst>
              <a:ext uri="{FF2B5EF4-FFF2-40B4-BE49-F238E27FC236}">
                <a16:creationId xmlns:a16="http://schemas.microsoft.com/office/drawing/2014/main" id="{0D8297C9-4C9F-4F35-8ADE-7EEE6D9BE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796" y="557848"/>
            <a:ext cx="609840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pl-PL" altLang="pl-PL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UKŁAD PROGRAMU</a:t>
            </a: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REGIONALNEGO na lata 2021-2027</a:t>
            </a:r>
            <a:r>
              <a:rPr lang="pl-PL" altLang="pl-PL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dla Świętokrzyskiego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A9D2B4B-DAB7-467A-96EE-523B8793C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249360"/>
              </p:ext>
            </p:extLst>
          </p:nvPr>
        </p:nvGraphicFramePr>
        <p:xfrm>
          <a:off x="811465" y="1720800"/>
          <a:ext cx="8201906" cy="188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5447868-F961-4C89-A443-2368A93C2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865795"/>
              </p:ext>
            </p:extLst>
          </p:nvPr>
        </p:nvGraphicFramePr>
        <p:xfrm>
          <a:off x="1168799" y="3679148"/>
          <a:ext cx="7487238" cy="121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CA0B885-7DA7-46EE-8A41-1ED16F2A6C8E}"/>
              </a:ext>
            </a:extLst>
          </p:cNvPr>
          <p:cNvGraphicFramePr/>
          <p:nvPr/>
        </p:nvGraphicFramePr>
        <p:xfrm>
          <a:off x="957310" y="7152227"/>
          <a:ext cx="6960177" cy="27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3733D1-575C-4071-BF0F-FC7E287516AC}"/>
              </a:ext>
            </a:extLst>
          </p:cNvPr>
          <p:cNvSpPr txBox="1"/>
          <p:nvPr/>
        </p:nvSpPr>
        <p:spPr>
          <a:xfrm>
            <a:off x="7509273" y="2190750"/>
            <a:ext cx="615553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050" b="1" dirty="0">
                <a:solidFill>
                  <a:schemeClr val="bg1"/>
                </a:solidFill>
                <a:latin typeface="+mj-lt"/>
              </a:rPr>
              <a:t>EFRR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A9D9CE2-9B92-4A42-8EBF-F5C5CC37D7DB}"/>
              </a:ext>
            </a:extLst>
          </p:cNvPr>
          <p:cNvSpPr txBox="1"/>
          <p:nvPr/>
        </p:nvSpPr>
        <p:spPr>
          <a:xfrm>
            <a:off x="7514035" y="3361135"/>
            <a:ext cx="616744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050" b="1" dirty="0">
                <a:solidFill>
                  <a:schemeClr val="bg1"/>
                </a:solidFill>
                <a:latin typeface="+mj-lt"/>
              </a:rPr>
              <a:t>EFRR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6662A50-3B43-4485-B234-21CB996E5B4F}"/>
              </a:ext>
            </a:extLst>
          </p:cNvPr>
          <p:cNvSpPr txBox="1"/>
          <p:nvPr/>
        </p:nvSpPr>
        <p:spPr>
          <a:xfrm>
            <a:off x="7502129" y="3658791"/>
            <a:ext cx="616744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050" b="1" dirty="0">
                <a:solidFill>
                  <a:schemeClr val="bg1"/>
                </a:solidFill>
                <a:latin typeface="+mj-lt"/>
              </a:rPr>
              <a:t>EFRR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AE8598A-2F7A-48EB-A816-BB7A2447EB32}"/>
              </a:ext>
            </a:extLst>
          </p:cNvPr>
          <p:cNvSpPr txBox="1"/>
          <p:nvPr/>
        </p:nvSpPr>
        <p:spPr>
          <a:xfrm>
            <a:off x="206627" y="2759672"/>
            <a:ext cx="60483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EFRR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FBE2883-5A1E-4E88-A733-BF7CDCA13883}"/>
              </a:ext>
            </a:extLst>
          </p:cNvPr>
          <p:cNvCxnSpPr>
            <a:cxnSpLocks/>
          </p:cNvCxnSpPr>
          <p:nvPr/>
        </p:nvCxnSpPr>
        <p:spPr>
          <a:xfrm flipV="1">
            <a:off x="422954" y="3858067"/>
            <a:ext cx="8543225" cy="324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13406D7-F5CA-49C4-8CB6-FB91B318A80E}"/>
              </a:ext>
            </a:extLst>
          </p:cNvPr>
          <p:cNvSpPr txBox="1"/>
          <p:nvPr/>
        </p:nvSpPr>
        <p:spPr>
          <a:xfrm>
            <a:off x="253819" y="4301791"/>
            <a:ext cx="60483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latin typeface="+mj-lt"/>
              </a:rPr>
              <a:t>EFS+</a:t>
            </a:r>
          </a:p>
        </p:txBody>
      </p:sp>
      <p:grpSp>
        <p:nvGrpSpPr>
          <p:cNvPr id="126996" name="Grupa 45">
            <a:extLst>
              <a:ext uri="{FF2B5EF4-FFF2-40B4-BE49-F238E27FC236}">
                <a16:creationId xmlns:a16="http://schemas.microsoft.com/office/drawing/2014/main" id="{F5AC93C9-EA8D-4C5B-B567-FCE6349D1047}"/>
              </a:ext>
            </a:extLst>
          </p:cNvPr>
          <p:cNvGrpSpPr>
            <a:grpSpLocks/>
          </p:cNvGrpSpPr>
          <p:nvPr/>
        </p:nvGrpSpPr>
        <p:grpSpPr bwMode="auto">
          <a:xfrm>
            <a:off x="2135786" y="5355574"/>
            <a:ext cx="1732359" cy="581025"/>
            <a:chOff x="1588932" y="0"/>
            <a:chExt cx="1354878" cy="1901674"/>
          </a:xfrm>
        </p:grpSpPr>
        <p:sp>
          <p:nvSpPr>
            <p:cNvPr id="47" name="Prostokąt: zaokrąglone rogi 46">
              <a:extLst>
                <a:ext uri="{FF2B5EF4-FFF2-40B4-BE49-F238E27FC236}">
                  <a16:creationId xmlns:a16="http://schemas.microsoft.com/office/drawing/2014/main" id="{1AEE97BD-9166-4703-A023-9CBED7F54A37}"/>
                </a:ext>
              </a:extLst>
            </p:cNvPr>
            <p:cNvSpPr/>
            <p:nvPr/>
          </p:nvSpPr>
          <p:spPr>
            <a:xfrm>
              <a:off x="1588932" y="0"/>
              <a:ext cx="1354878" cy="19016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Prostokąt: zaokrąglone rogi 4">
              <a:extLst>
                <a:ext uri="{FF2B5EF4-FFF2-40B4-BE49-F238E27FC236}">
                  <a16:creationId xmlns:a16="http://schemas.microsoft.com/office/drawing/2014/main" id="{4F144EC5-B1E7-4949-83C6-566246BD8F99}"/>
                </a:ext>
              </a:extLst>
            </p:cNvPr>
            <p:cNvSpPr txBox="1"/>
            <p:nvPr/>
          </p:nvSpPr>
          <p:spPr>
            <a:xfrm>
              <a:off x="1628973" y="38969"/>
              <a:ext cx="1274796" cy="1823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0005" tIns="40005" rIns="40005" bIns="40005" spcCol="1270" anchor="ctr"/>
            <a:lstStyle/>
            <a:p>
              <a:pPr algn="ctr" defTabSz="466725">
                <a:lnSpc>
                  <a:spcPct val="90000"/>
                </a:lnSpc>
                <a:defRPr/>
              </a:pPr>
              <a:r>
                <a:rPr lang="pl-PL" sz="1050" b="1" dirty="0"/>
                <a:t>Priorytet 11.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050" b="1" dirty="0"/>
                <a:t> </a:t>
              </a:r>
              <a:r>
                <a:rPr lang="pl-PL" sz="1050" dirty="0"/>
                <a:t>Pomoc Techniczna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050" dirty="0"/>
                <a:t>EFRR</a:t>
              </a:r>
            </a:p>
          </p:txBody>
        </p:sp>
      </p:grpSp>
      <p:grpSp>
        <p:nvGrpSpPr>
          <p:cNvPr id="126997" name="Grupa 48">
            <a:extLst>
              <a:ext uri="{FF2B5EF4-FFF2-40B4-BE49-F238E27FC236}">
                <a16:creationId xmlns:a16="http://schemas.microsoft.com/office/drawing/2014/main" id="{7D6799C5-D25E-4300-930D-69D29CE9CD34}"/>
              </a:ext>
            </a:extLst>
          </p:cNvPr>
          <p:cNvGrpSpPr>
            <a:grpSpLocks/>
          </p:cNvGrpSpPr>
          <p:nvPr/>
        </p:nvGrpSpPr>
        <p:grpSpPr bwMode="auto">
          <a:xfrm>
            <a:off x="4939707" y="5330580"/>
            <a:ext cx="1732360" cy="594122"/>
            <a:chOff x="7325518" y="291207"/>
            <a:chExt cx="1953018" cy="976509"/>
          </a:xfrm>
        </p:grpSpPr>
        <p:sp>
          <p:nvSpPr>
            <p:cNvPr id="50" name="Prostokąt: zaokrąglone rogi 49">
              <a:extLst>
                <a:ext uri="{FF2B5EF4-FFF2-40B4-BE49-F238E27FC236}">
                  <a16:creationId xmlns:a16="http://schemas.microsoft.com/office/drawing/2014/main" id="{5815FA6F-29AB-43AC-AE89-CD6A2ADF0572}"/>
                </a:ext>
              </a:extLst>
            </p:cNvPr>
            <p:cNvSpPr/>
            <p:nvPr/>
          </p:nvSpPr>
          <p:spPr>
            <a:xfrm>
              <a:off x="7325518" y="291207"/>
              <a:ext cx="1953018" cy="9765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Prostokąt: zaokrąglone rogi 4">
              <a:extLst>
                <a:ext uri="{FF2B5EF4-FFF2-40B4-BE49-F238E27FC236}">
                  <a16:creationId xmlns:a16="http://schemas.microsoft.com/office/drawing/2014/main" id="{859BB993-6FC2-4FA2-B6FC-ACC61205629B}"/>
                </a:ext>
              </a:extLst>
            </p:cNvPr>
            <p:cNvSpPr txBox="1"/>
            <p:nvPr/>
          </p:nvSpPr>
          <p:spPr>
            <a:xfrm>
              <a:off x="7353706" y="320562"/>
              <a:ext cx="1896641" cy="917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003" tIns="13335" rIns="20003" bIns="13335" spcCol="1270" anchor="ctr"/>
            <a:lstStyle/>
            <a:p>
              <a:pPr algn="ctr" defTabSz="466725">
                <a:lnSpc>
                  <a:spcPct val="90000"/>
                </a:lnSpc>
                <a:defRPr/>
              </a:pPr>
              <a:r>
                <a:rPr lang="pl-PL" sz="1050" b="1" dirty="0"/>
                <a:t>Priorytet 12. 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100" dirty="0"/>
                <a:t>Pomoc Techniczna 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100" dirty="0"/>
                <a:t>EFS+</a:t>
              </a:r>
            </a:p>
          </p:txBody>
        </p:sp>
      </p:grp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5017D71C-5066-4EC4-98E3-D23D68E99647}"/>
              </a:ext>
            </a:extLst>
          </p:cNvPr>
          <p:cNvCxnSpPr>
            <a:cxnSpLocks/>
          </p:cNvCxnSpPr>
          <p:nvPr/>
        </p:nvCxnSpPr>
        <p:spPr>
          <a:xfrm flipV="1">
            <a:off x="441353" y="5036434"/>
            <a:ext cx="8524826" cy="401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Obraz 29" descr="herb1.png">
            <a:extLst>
              <a:ext uri="{FF2B5EF4-FFF2-40B4-BE49-F238E27FC236}">
                <a16:creationId xmlns:a16="http://schemas.microsoft.com/office/drawing/2014/main" id="{E42E8CCF-42CE-48E4-A462-B21CC097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19" y="306295"/>
            <a:ext cx="576936" cy="814137"/>
          </a:xfrm>
          <a:prstGeom prst="rect">
            <a:avLst/>
          </a:prstGeom>
          <a:noFill/>
        </p:spPr>
      </p:pic>
      <p:pic>
        <p:nvPicPr>
          <p:cNvPr id="23" name="Obraz 13">
            <a:extLst>
              <a:ext uri="{FF2B5EF4-FFF2-40B4-BE49-F238E27FC236}">
                <a16:creationId xmlns:a16="http://schemas.microsoft.com/office/drawing/2014/main" id="{4135D9A7-A5EE-4EAC-88DE-B180C5F8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12" y="786582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Symbol zastępczy numeru slajdu 11">
            <a:extLst>
              <a:ext uri="{FF2B5EF4-FFF2-40B4-BE49-F238E27FC236}">
                <a16:creationId xmlns:a16="http://schemas.microsoft.com/office/drawing/2014/main" id="{332A829F-73DE-4E78-BC18-ABC9E6D8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438CAC-46B6-4060-ACBB-979FA2F7595A}" type="slidenum">
              <a:rPr lang="pl-PL" altLang="pl-PL" smtClean="0">
                <a:solidFill>
                  <a:srgbClr val="898989"/>
                </a:solidFill>
              </a:rPr>
              <a:pPr/>
              <a:t>22</a:t>
            </a:fld>
            <a:endParaRPr lang="pl-PL" altLang="pl-PL">
              <a:solidFill>
                <a:srgbClr val="898989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D95E13-F2D5-44E8-9827-7A58885B2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347079"/>
              </p:ext>
            </p:extLst>
          </p:nvPr>
        </p:nvGraphicFramePr>
        <p:xfrm>
          <a:off x="1041598" y="2309544"/>
          <a:ext cx="6436518" cy="276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1A65A74D-C8BF-45B2-9D19-118B1836B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044502"/>
              </p:ext>
            </p:extLst>
          </p:nvPr>
        </p:nvGraphicFramePr>
        <p:xfrm>
          <a:off x="3930430" y="1300003"/>
          <a:ext cx="6530102" cy="25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pole tekstowe 10">
            <a:extLst>
              <a:ext uri="{FF2B5EF4-FFF2-40B4-BE49-F238E27FC236}">
                <a16:creationId xmlns:a16="http://schemas.microsoft.com/office/drawing/2014/main" id="{9614C67A-7ACC-4554-BF20-F6B3E816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4" y="1817558"/>
            <a:ext cx="5219483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  <a:defRPr/>
            </a:pPr>
            <a:r>
              <a:rPr lang="pl-PL" altLang="pl-PL" sz="1500" b="1" dirty="0">
                <a:solidFill>
                  <a:srgbClr val="0000CC"/>
                </a:solidFill>
                <a:latin typeface="Calibri"/>
                <a:cs typeface="+mn-cs"/>
              </a:rPr>
              <a:t>Priorytet 2. REGION PRZYJAZNY DLA ŚRODOWISKA</a:t>
            </a:r>
          </a:p>
        </p:txBody>
      </p:sp>
      <p:sp>
        <p:nvSpPr>
          <p:cNvPr id="147468" name="pole tekstowe 1">
            <a:extLst>
              <a:ext uri="{FF2B5EF4-FFF2-40B4-BE49-F238E27FC236}">
                <a16:creationId xmlns:a16="http://schemas.microsoft.com/office/drawing/2014/main" id="{EB99272A-30B7-4B19-8700-1C5C2960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75" y="2488918"/>
            <a:ext cx="409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b="1"/>
              <a:t>2.1</a:t>
            </a:r>
            <a:endParaRPr lang="pl-PL" altLang="pl-PL" sz="1050" b="1"/>
          </a:p>
        </p:txBody>
      </p:sp>
      <p:sp>
        <p:nvSpPr>
          <p:cNvPr id="147469" name="pole tekstowe 13">
            <a:extLst>
              <a:ext uri="{FF2B5EF4-FFF2-40B4-BE49-F238E27FC236}">
                <a16:creationId xmlns:a16="http://schemas.microsoft.com/office/drawing/2014/main" id="{9D4B8D64-7946-4B2E-96C9-1F18EE25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928" y="2964054"/>
            <a:ext cx="736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b="1"/>
              <a:t>2.2</a:t>
            </a:r>
          </a:p>
        </p:txBody>
      </p:sp>
      <p:sp>
        <p:nvSpPr>
          <p:cNvPr id="147470" name="pole tekstowe 16">
            <a:extLst>
              <a:ext uri="{FF2B5EF4-FFF2-40B4-BE49-F238E27FC236}">
                <a16:creationId xmlns:a16="http://schemas.microsoft.com/office/drawing/2014/main" id="{7286B67B-440B-494E-BEA5-74E2C1C8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3436904"/>
            <a:ext cx="445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b="1" dirty="0"/>
              <a:t>2.3</a:t>
            </a:r>
          </a:p>
        </p:txBody>
      </p:sp>
      <p:sp>
        <p:nvSpPr>
          <p:cNvPr id="147471" name="pole tekstowe 19">
            <a:extLst>
              <a:ext uri="{FF2B5EF4-FFF2-40B4-BE49-F238E27FC236}">
                <a16:creationId xmlns:a16="http://schemas.microsoft.com/office/drawing/2014/main" id="{43D3B2E7-FBC8-4330-9EE6-3C4207590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74" y="3901114"/>
            <a:ext cx="409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b="1"/>
              <a:t>2.4</a:t>
            </a:r>
          </a:p>
        </p:txBody>
      </p:sp>
      <p:sp>
        <p:nvSpPr>
          <p:cNvPr id="147472" name="pole tekstowe 20">
            <a:extLst>
              <a:ext uri="{FF2B5EF4-FFF2-40B4-BE49-F238E27FC236}">
                <a16:creationId xmlns:a16="http://schemas.microsoft.com/office/drawing/2014/main" id="{45F8DF78-1532-4A63-B39A-4CDB1BFF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041" y="4289672"/>
            <a:ext cx="409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1200" b="1"/>
              <a:t>2.5</a:t>
            </a:r>
          </a:p>
        </p:txBody>
      </p:sp>
      <p:sp>
        <p:nvSpPr>
          <p:cNvPr id="147473" name="pole tekstowe 22">
            <a:extLst>
              <a:ext uri="{FF2B5EF4-FFF2-40B4-BE49-F238E27FC236}">
                <a16:creationId xmlns:a16="http://schemas.microsoft.com/office/drawing/2014/main" id="{59892671-8E16-43ED-9AF6-183D2E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154" y="4766115"/>
            <a:ext cx="409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b="1" dirty="0"/>
              <a:t>2.6</a:t>
            </a:r>
          </a:p>
        </p:txBody>
      </p:sp>
      <p:graphicFrame>
        <p:nvGraphicFramePr>
          <p:cNvPr id="147474" name="Wykres 19">
            <a:extLst>
              <a:ext uri="{FF2B5EF4-FFF2-40B4-BE49-F238E27FC236}">
                <a16:creationId xmlns:a16="http://schemas.microsoft.com/office/drawing/2014/main" id="{68736680-4A16-4C2B-8DF5-8CC2CFBCCE6B}"/>
              </a:ext>
            </a:extLst>
          </p:cNvPr>
          <p:cNvGraphicFramePr>
            <a:graphicFrameLocks/>
          </p:cNvGraphicFramePr>
          <p:nvPr/>
        </p:nvGraphicFramePr>
        <p:xfrm>
          <a:off x="2287191" y="3546873"/>
          <a:ext cx="2433638" cy="2140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hart" r:id="rId14" imgW="3249450" imgH="2859272" progId="Excel.Chart.8">
                  <p:embed/>
                </p:oleObj>
              </mc:Choice>
              <mc:Fallback>
                <p:oleObj name="Chart" r:id="rId14" imgW="3249450" imgH="2859272" progId="Excel.Chart.8">
                  <p:embed/>
                  <p:pic>
                    <p:nvPicPr>
                      <p:cNvPr id="147474" name="Wykres 19">
                        <a:extLst>
                          <a:ext uri="{FF2B5EF4-FFF2-40B4-BE49-F238E27FC236}">
                            <a16:creationId xmlns:a16="http://schemas.microsoft.com/office/drawing/2014/main" id="{68736680-4A16-4C2B-8DF5-8CC2CFBCCE6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191" y="3546873"/>
                        <a:ext cx="2433638" cy="2140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5" name="Wykres 20">
            <a:extLst>
              <a:ext uri="{FF2B5EF4-FFF2-40B4-BE49-F238E27FC236}">
                <a16:creationId xmlns:a16="http://schemas.microsoft.com/office/drawing/2014/main" id="{90A75FDD-6FDA-4D54-B71C-6C9E3E6A9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223131"/>
              </p:ext>
            </p:extLst>
          </p:nvPr>
        </p:nvGraphicFramePr>
        <p:xfrm>
          <a:off x="7383262" y="1236531"/>
          <a:ext cx="1903809" cy="187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hart" r:id="rId16" imgW="3560373" imgH="3371380" progId="Excel.Chart.8">
                  <p:embed/>
                </p:oleObj>
              </mc:Choice>
              <mc:Fallback>
                <p:oleObj name="Chart" r:id="rId16" imgW="3560373" imgH="3371380" progId="Excel.Chart.8">
                  <p:embed/>
                  <p:pic>
                    <p:nvPicPr>
                      <p:cNvPr id="147475" name="Wykres 20">
                        <a:extLst>
                          <a:ext uri="{FF2B5EF4-FFF2-40B4-BE49-F238E27FC236}">
                            <a16:creationId xmlns:a16="http://schemas.microsoft.com/office/drawing/2014/main" id="{90A75FDD-6FDA-4D54-B71C-6C9E3E6A9CE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262" y="1236531"/>
                        <a:ext cx="1903809" cy="1870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ole tekstowe 10">
            <a:extLst>
              <a:ext uri="{FF2B5EF4-FFF2-40B4-BE49-F238E27FC236}">
                <a16:creationId xmlns:a16="http://schemas.microsoft.com/office/drawing/2014/main" id="{03169CFE-6FEA-4630-B9A8-CAE965DB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532" y="3124126"/>
            <a:ext cx="99526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  <a:defRPr/>
            </a:pPr>
            <a:r>
              <a:rPr lang="pl-PL" altLang="pl-PL" sz="1100" dirty="0">
                <a:solidFill>
                  <a:srgbClr val="0000CC"/>
                </a:solidFill>
                <a:latin typeface="Calibri"/>
                <a:cs typeface="+mn-cs"/>
              </a:rPr>
              <a:t>Udział Priorytetu 2. w alokacji EFRR</a:t>
            </a:r>
          </a:p>
        </p:txBody>
      </p:sp>
      <p:sp>
        <p:nvSpPr>
          <p:cNvPr id="25" name="pole tekstowe 1">
            <a:extLst>
              <a:ext uri="{FF2B5EF4-FFF2-40B4-BE49-F238E27FC236}">
                <a16:creationId xmlns:a16="http://schemas.microsoft.com/office/drawing/2014/main" id="{D07CEB66-EDB6-4582-AB22-1CA4727D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8" y="2412104"/>
            <a:ext cx="89892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120,8 mln EUR</a:t>
            </a:r>
            <a:endParaRPr lang="pl-PL" altLang="pl-PL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pole tekstowe 1">
            <a:extLst>
              <a:ext uri="{FF2B5EF4-FFF2-40B4-BE49-F238E27FC236}">
                <a16:creationId xmlns:a16="http://schemas.microsoft.com/office/drawing/2014/main" id="{2783C4F7-4FF8-4F8C-9A0A-330135932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10" y="2941099"/>
            <a:ext cx="897731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+mn-lt"/>
              </a:rPr>
              <a:t>56,0 mln EUR</a:t>
            </a:r>
          </a:p>
        </p:txBody>
      </p:sp>
      <p:sp>
        <p:nvSpPr>
          <p:cNvPr id="28" name="pole tekstowe 1">
            <a:extLst>
              <a:ext uri="{FF2B5EF4-FFF2-40B4-BE49-F238E27FC236}">
                <a16:creationId xmlns:a16="http://schemas.microsoft.com/office/drawing/2014/main" id="{E2982AB6-D5AD-4398-A2C0-1696D364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8" y="3424046"/>
            <a:ext cx="89892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80,0 mln EUR</a:t>
            </a:r>
            <a:endParaRPr lang="pl-PL" altLang="pl-PL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pole tekstowe 1">
            <a:extLst>
              <a:ext uri="{FF2B5EF4-FFF2-40B4-BE49-F238E27FC236}">
                <a16:creationId xmlns:a16="http://schemas.microsoft.com/office/drawing/2014/main" id="{6D655093-7857-42D8-88A6-92CF6B1AC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19" y="3931760"/>
            <a:ext cx="89892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44,0 mln EUR</a:t>
            </a:r>
          </a:p>
        </p:txBody>
      </p:sp>
      <p:sp>
        <p:nvSpPr>
          <p:cNvPr id="30" name="pole tekstowe 1">
            <a:extLst>
              <a:ext uri="{FF2B5EF4-FFF2-40B4-BE49-F238E27FC236}">
                <a16:creationId xmlns:a16="http://schemas.microsoft.com/office/drawing/2014/main" id="{FB3C9BF9-5203-43BC-A8D7-B92E66FD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6" y="4389835"/>
            <a:ext cx="897731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12,0 mln EUR</a:t>
            </a:r>
          </a:p>
        </p:txBody>
      </p:sp>
      <p:sp>
        <p:nvSpPr>
          <p:cNvPr id="31" name="pole tekstowe 1">
            <a:extLst>
              <a:ext uri="{FF2B5EF4-FFF2-40B4-BE49-F238E27FC236}">
                <a16:creationId xmlns:a16="http://schemas.microsoft.com/office/drawing/2014/main" id="{D4A92DD9-865B-4D03-A91B-AA68F7C0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47" y="4797029"/>
            <a:ext cx="89892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40,0 mln EUR</a:t>
            </a:r>
          </a:p>
        </p:txBody>
      </p:sp>
      <p:sp>
        <p:nvSpPr>
          <p:cNvPr id="32" name="pole tekstowe 10">
            <a:extLst>
              <a:ext uri="{FF2B5EF4-FFF2-40B4-BE49-F238E27FC236}">
                <a16:creationId xmlns:a16="http://schemas.microsoft.com/office/drawing/2014/main" id="{0825351A-4A8F-468A-8ED8-C6E9BAF46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467" y="391521"/>
            <a:ext cx="607632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REGIONALNY na lata 2021-2027 </a:t>
            </a:r>
            <a:b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dla Świętokrzyskiego </a:t>
            </a:r>
          </a:p>
        </p:txBody>
      </p:sp>
      <p:pic>
        <p:nvPicPr>
          <p:cNvPr id="33" name="Obraz 29" descr="herb1.png">
            <a:extLst>
              <a:ext uri="{FF2B5EF4-FFF2-40B4-BE49-F238E27FC236}">
                <a16:creationId xmlns:a16="http://schemas.microsoft.com/office/drawing/2014/main" id="{8EBF4784-6E30-461E-8067-E7C72CA2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19" y="306295"/>
            <a:ext cx="576936" cy="814137"/>
          </a:xfrm>
          <a:prstGeom prst="rect">
            <a:avLst/>
          </a:prstGeom>
          <a:noFill/>
        </p:spPr>
      </p:pic>
      <p:pic>
        <p:nvPicPr>
          <p:cNvPr id="34" name="Obraz 13">
            <a:extLst>
              <a:ext uri="{FF2B5EF4-FFF2-40B4-BE49-F238E27FC236}">
                <a16:creationId xmlns:a16="http://schemas.microsoft.com/office/drawing/2014/main" id="{B171744C-E9DD-4BCD-840E-040A1F08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Symbol zastępczy numeru slajdu 11">
            <a:extLst>
              <a:ext uri="{FF2B5EF4-FFF2-40B4-BE49-F238E27FC236}">
                <a16:creationId xmlns:a16="http://schemas.microsoft.com/office/drawing/2014/main" id="{159FFF7F-FF11-4ED8-89D7-5B2A632B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683713-F791-4077-BB82-1DCE42F29178}" type="slidenum">
              <a:rPr lang="pl-PL" altLang="pl-PL" smtClean="0">
                <a:solidFill>
                  <a:srgbClr val="898989"/>
                </a:solidFill>
              </a:rPr>
              <a:pPr/>
              <a:t>23</a:t>
            </a:fld>
            <a:endParaRPr lang="pl-PL" altLang="pl-PL">
              <a:solidFill>
                <a:srgbClr val="898989"/>
              </a:solidFill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97639226-ED0F-41E2-AE54-0D5DC7C8228F}"/>
              </a:ext>
            </a:extLst>
          </p:cNvPr>
          <p:cNvGraphicFramePr/>
          <p:nvPr/>
        </p:nvGraphicFramePr>
        <p:xfrm>
          <a:off x="2869562" y="1787901"/>
          <a:ext cx="5803059" cy="311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pole tekstowe 10">
            <a:extLst>
              <a:ext uri="{FF2B5EF4-FFF2-40B4-BE49-F238E27FC236}">
                <a16:creationId xmlns:a16="http://schemas.microsoft.com/office/drawing/2014/main" id="{84C5EA6B-00E7-4F6C-8C46-125CAA5C7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2" y="1857375"/>
            <a:ext cx="6436519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  <a:defRPr/>
            </a:pPr>
            <a:r>
              <a:rPr lang="pl-PL" altLang="pl-PL" sz="1500" b="1" dirty="0">
                <a:solidFill>
                  <a:srgbClr val="0000CC"/>
                </a:solidFill>
              </a:rPr>
              <a:t>Priorytet 5</a:t>
            </a:r>
            <a:r>
              <a:rPr lang="pl-PL" altLang="pl-PL" sz="1500" b="1" spc="90" dirty="0">
                <a:solidFill>
                  <a:srgbClr val="0000CC"/>
                </a:solidFill>
              </a:rPr>
              <a:t>. ŚWIĘTOKRZYSKIE DLA MIESZKAŃCÓW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2899360-FB9C-4B65-9413-EFD4FD9DA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402113"/>
              </p:ext>
            </p:extLst>
          </p:nvPr>
        </p:nvGraphicFramePr>
        <p:xfrm>
          <a:off x="959644" y="2481767"/>
          <a:ext cx="5159802" cy="253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8188" name="Wykres 16">
            <a:extLst>
              <a:ext uri="{FF2B5EF4-FFF2-40B4-BE49-F238E27FC236}">
                <a16:creationId xmlns:a16="http://schemas.microsoft.com/office/drawing/2014/main" id="{649A3DDD-2C81-4889-BCAA-E553E68D89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498234"/>
              </p:ext>
            </p:extLst>
          </p:nvPr>
        </p:nvGraphicFramePr>
        <p:xfrm>
          <a:off x="6268274" y="2446990"/>
          <a:ext cx="2657475" cy="260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hart" r:id="rId14" imgW="3554276" imgH="3475021" progId="Excel.Chart.8">
                  <p:embed/>
                </p:oleObj>
              </mc:Choice>
              <mc:Fallback>
                <p:oleObj name="Chart" r:id="rId14" imgW="3554276" imgH="3475021" progId="Excel.Chart.8">
                  <p:embed/>
                  <p:pic>
                    <p:nvPicPr>
                      <p:cNvPr id="178188" name="Wykres 16">
                        <a:extLst>
                          <a:ext uri="{FF2B5EF4-FFF2-40B4-BE49-F238E27FC236}">
                            <a16:creationId xmlns:a16="http://schemas.microsoft.com/office/drawing/2014/main" id="{649A3DDD-2C81-4889-BCAA-E553E68D899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274" y="2446990"/>
                        <a:ext cx="2657475" cy="2601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ole tekstowe 1">
            <a:extLst>
              <a:ext uri="{FF2B5EF4-FFF2-40B4-BE49-F238E27FC236}">
                <a16:creationId xmlns:a16="http://schemas.microsoft.com/office/drawing/2014/main" id="{D5A270BD-EDB7-41B6-A371-E3B89B7A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30" y="2597036"/>
            <a:ext cx="7858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24 mln EUR</a:t>
            </a:r>
          </a:p>
        </p:txBody>
      </p:sp>
      <p:sp>
        <p:nvSpPr>
          <p:cNvPr id="20" name="pole tekstowe 1">
            <a:extLst>
              <a:ext uri="{FF2B5EF4-FFF2-40B4-BE49-F238E27FC236}">
                <a16:creationId xmlns:a16="http://schemas.microsoft.com/office/drawing/2014/main" id="{0F083F98-8F1A-4604-90F1-A08B11B0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27" y="3193835"/>
            <a:ext cx="9001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11,5 mln EUR</a:t>
            </a:r>
          </a:p>
        </p:txBody>
      </p:sp>
      <p:sp>
        <p:nvSpPr>
          <p:cNvPr id="21" name="pole tekstowe 1">
            <a:extLst>
              <a:ext uri="{FF2B5EF4-FFF2-40B4-BE49-F238E27FC236}">
                <a16:creationId xmlns:a16="http://schemas.microsoft.com/office/drawing/2014/main" id="{07589CDF-AF92-4FCC-8CC5-BF0B3326E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28" y="4108847"/>
            <a:ext cx="898922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050" b="1" dirty="0">
                <a:latin typeface="+mn-lt"/>
              </a:rPr>
              <a:t>46 mln EUR</a:t>
            </a:r>
          </a:p>
        </p:txBody>
      </p:sp>
      <p:sp>
        <p:nvSpPr>
          <p:cNvPr id="22" name="pole tekstowe 1">
            <a:extLst>
              <a:ext uri="{FF2B5EF4-FFF2-40B4-BE49-F238E27FC236}">
                <a16:creationId xmlns:a16="http://schemas.microsoft.com/office/drawing/2014/main" id="{707AD46B-ECF2-4F41-83F5-005C0E1C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1" y="4708922"/>
            <a:ext cx="898922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050" b="1" dirty="0">
                <a:latin typeface="+mn-lt"/>
              </a:rPr>
              <a:t>23 mln EUR</a:t>
            </a:r>
          </a:p>
        </p:txBody>
      </p:sp>
      <p:sp>
        <p:nvSpPr>
          <p:cNvPr id="23" name="pole tekstowe 14">
            <a:extLst>
              <a:ext uri="{FF2B5EF4-FFF2-40B4-BE49-F238E27FC236}">
                <a16:creationId xmlns:a16="http://schemas.microsoft.com/office/drawing/2014/main" id="{50DC44DD-1C03-4147-9BD9-FC57FDD1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958" y="2491397"/>
            <a:ext cx="4095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</a:t>
            </a:r>
          </a:p>
        </p:txBody>
      </p:sp>
      <p:sp>
        <p:nvSpPr>
          <p:cNvPr id="24" name="pole tekstowe 15">
            <a:extLst>
              <a:ext uri="{FF2B5EF4-FFF2-40B4-BE49-F238E27FC236}">
                <a16:creationId xmlns:a16="http://schemas.microsoft.com/office/drawing/2014/main" id="{6939F805-4111-4BAE-A2A5-8003F03F1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471" y="3103554"/>
            <a:ext cx="4095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5.2</a:t>
            </a:r>
          </a:p>
        </p:txBody>
      </p:sp>
      <p:sp>
        <p:nvSpPr>
          <p:cNvPr id="25" name="pole tekstowe 16">
            <a:extLst>
              <a:ext uri="{FF2B5EF4-FFF2-40B4-BE49-F238E27FC236}">
                <a16:creationId xmlns:a16="http://schemas.microsoft.com/office/drawing/2014/main" id="{183ADBEB-0DED-42D3-BA6D-97536568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4" y="3989804"/>
            <a:ext cx="48458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5.3</a:t>
            </a:r>
          </a:p>
        </p:txBody>
      </p:sp>
      <p:sp>
        <p:nvSpPr>
          <p:cNvPr id="26" name="pole tekstowe 18">
            <a:extLst>
              <a:ext uri="{FF2B5EF4-FFF2-40B4-BE49-F238E27FC236}">
                <a16:creationId xmlns:a16="http://schemas.microsoft.com/office/drawing/2014/main" id="{AA6539CF-DAF7-4D66-8B1B-A50440BA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95" y="4581964"/>
            <a:ext cx="4095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5.4</a:t>
            </a:r>
          </a:p>
        </p:txBody>
      </p:sp>
      <p:sp>
        <p:nvSpPr>
          <p:cNvPr id="27" name="pole tekstowe 10">
            <a:extLst>
              <a:ext uri="{FF2B5EF4-FFF2-40B4-BE49-F238E27FC236}">
                <a16:creationId xmlns:a16="http://schemas.microsoft.com/office/drawing/2014/main" id="{24572845-0B9E-4950-9635-DBF00B058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791" y="5135486"/>
            <a:ext cx="203477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pl-PL" altLang="pl-PL" sz="1200" dirty="0">
                <a:solidFill>
                  <a:srgbClr val="0000CC"/>
                </a:solidFill>
                <a:latin typeface="Calibri"/>
                <a:cs typeface="+mn-cs"/>
              </a:rPr>
              <a:t>Udział Priorytetu 5. </a:t>
            </a:r>
            <a:br>
              <a:rPr lang="pl-PL" altLang="pl-PL" sz="1200" dirty="0">
                <a:solidFill>
                  <a:srgbClr val="0000CC"/>
                </a:solidFill>
                <a:latin typeface="Calibri"/>
                <a:cs typeface="+mn-cs"/>
              </a:rPr>
            </a:br>
            <a:r>
              <a:rPr lang="pl-PL" altLang="pl-PL" sz="1200" dirty="0">
                <a:solidFill>
                  <a:srgbClr val="0000CC"/>
                </a:solidFill>
                <a:latin typeface="Calibri"/>
                <a:cs typeface="+mn-cs"/>
              </a:rPr>
              <a:t>w alokacji EFRR</a:t>
            </a:r>
          </a:p>
        </p:txBody>
      </p:sp>
      <p:sp>
        <p:nvSpPr>
          <p:cNvPr id="28" name="pole tekstowe 10">
            <a:extLst>
              <a:ext uri="{FF2B5EF4-FFF2-40B4-BE49-F238E27FC236}">
                <a16:creationId xmlns:a16="http://schemas.microsoft.com/office/drawing/2014/main" id="{F5256CAF-435E-4B62-BA78-C37E27556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467" y="391521"/>
            <a:ext cx="607632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REGIONALNY na lata 2021-2027 </a:t>
            </a:r>
          </a:p>
          <a:p>
            <a:pPr algn="ctr">
              <a:defRPr/>
            </a:pPr>
            <a:r>
              <a:rPr lang="pl-PL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dla Świętokrzyskiego </a:t>
            </a:r>
          </a:p>
        </p:txBody>
      </p:sp>
      <p:pic>
        <p:nvPicPr>
          <p:cNvPr id="29" name="Obraz 29" descr="herb1.png">
            <a:extLst>
              <a:ext uri="{FF2B5EF4-FFF2-40B4-BE49-F238E27FC236}">
                <a16:creationId xmlns:a16="http://schemas.microsoft.com/office/drawing/2014/main" id="{BF58669B-4372-4000-8BC7-E8AABCE6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19" y="306295"/>
            <a:ext cx="576936" cy="814137"/>
          </a:xfrm>
          <a:prstGeom prst="rect">
            <a:avLst/>
          </a:prstGeom>
          <a:noFill/>
        </p:spPr>
      </p:pic>
      <p:pic>
        <p:nvPicPr>
          <p:cNvPr id="31" name="Obraz 13">
            <a:extLst>
              <a:ext uri="{FF2B5EF4-FFF2-40B4-BE49-F238E27FC236}">
                <a16:creationId xmlns:a16="http://schemas.microsoft.com/office/drawing/2014/main" id="{D9975189-D313-4B2B-B0C7-B192300E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Symbol zastępczy numeru slajdu 11">
            <a:extLst>
              <a:ext uri="{FF2B5EF4-FFF2-40B4-BE49-F238E27FC236}">
                <a16:creationId xmlns:a16="http://schemas.microsoft.com/office/drawing/2014/main" id="{C3D259BC-DA33-467E-8F15-1F96A44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DDE1E-03EF-4995-A399-B8FA6A7BEC47}" type="slidenum">
              <a:rPr lang="pl-PL" altLang="pl-PL" smtClean="0">
                <a:solidFill>
                  <a:srgbClr val="898989"/>
                </a:solidFill>
              </a:rPr>
              <a:pPr/>
              <a:t>24</a:t>
            </a:fld>
            <a:endParaRPr lang="pl-PL" altLang="pl-PL">
              <a:solidFill>
                <a:srgbClr val="898989"/>
              </a:solidFill>
            </a:endParaRPr>
          </a:p>
        </p:txBody>
      </p:sp>
      <p:pic>
        <p:nvPicPr>
          <p:cNvPr id="190470" name="Obraz 13">
            <a:extLst>
              <a:ext uri="{FF2B5EF4-FFF2-40B4-BE49-F238E27FC236}">
                <a16:creationId xmlns:a16="http://schemas.microsoft.com/office/drawing/2014/main" id="{862EFDF1-8B9D-4580-8A8C-1006B1B6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27" y="356130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FD14776-C43D-40DC-BD65-5F4A7D6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154917"/>
              </p:ext>
            </p:extLst>
          </p:nvPr>
        </p:nvGraphicFramePr>
        <p:xfrm>
          <a:off x="885056" y="2427685"/>
          <a:ext cx="5520018" cy="268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985C8D-B452-46BF-AD1A-EC98BAE819FB}"/>
              </a:ext>
            </a:extLst>
          </p:cNvPr>
          <p:cNvGraphicFramePr/>
          <p:nvPr/>
        </p:nvGraphicFramePr>
        <p:xfrm>
          <a:off x="4299628" y="1654969"/>
          <a:ext cx="6530102" cy="25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pole tekstowe 10">
            <a:extLst>
              <a:ext uri="{FF2B5EF4-FFF2-40B4-BE49-F238E27FC236}">
                <a16:creationId xmlns:a16="http://schemas.microsoft.com/office/drawing/2014/main" id="{132B33DD-4895-4F50-AD22-82CAB06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6" y="1623390"/>
            <a:ext cx="6436519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  <a:defRPr/>
            </a:pPr>
            <a:r>
              <a:rPr lang="pl-PL" altLang="pl-PL" sz="1500" b="1" dirty="0">
                <a:solidFill>
                  <a:srgbClr val="0000CC"/>
                </a:solidFill>
                <a:latin typeface="Calibri"/>
                <a:cs typeface="+mn-cs"/>
              </a:rPr>
              <a:t>Priorytet 6. WSPÓLNOTA I PRZESTRZEŃ</a:t>
            </a:r>
          </a:p>
        </p:txBody>
      </p:sp>
      <p:sp>
        <p:nvSpPr>
          <p:cNvPr id="190476" name="pole tekstowe 1">
            <a:extLst>
              <a:ext uri="{FF2B5EF4-FFF2-40B4-BE49-F238E27FC236}">
                <a16:creationId xmlns:a16="http://schemas.microsoft.com/office/drawing/2014/main" id="{3AA818DF-4D77-4996-B4AF-1DDE5DE51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137" y="2765436"/>
            <a:ext cx="4893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b="1">
                <a:latin typeface="Calibri" panose="020F0502020204030204" pitchFamily="34" charset="0"/>
                <a:cs typeface="Calibri" panose="020F0502020204030204" pitchFamily="34" charset="0"/>
              </a:rPr>
              <a:t>6.1</a:t>
            </a:r>
            <a:endParaRPr lang="pl-PL" altLang="pl-PL" sz="105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477" name="pole tekstowe 16">
            <a:extLst>
              <a:ext uri="{FF2B5EF4-FFF2-40B4-BE49-F238E27FC236}">
                <a16:creationId xmlns:a16="http://schemas.microsoft.com/office/drawing/2014/main" id="{96BD496C-255E-4CCE-BC75-F6D31735D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7" y="3398788"/>
            <a:ext cx="5548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6.2</a:t>
            </a:r>
          </a:p>
        </p:txBody>
      </p:sp>
      <p:sp>
        <p:nvSpPr>
          <p:cNvPr id="190478" name="pole tekstowe 19">
            <a:extLst>
              <a:ext uri="{FF2B5EF4-FFF2-40B4-BE49-F238E27FC236}">
                <a16:creationId xmlns:a16="http://schemas.microsoft.com/office/drawing/2014/main" id="{F5BC6D22-9461-4DF8-8E6B-47B4DA7A7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761" y="4079021"/>
            <a:ext cx="409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6.3</a:t>
            </a:r>
          </a:p>
        </p:txBody>
      </p:sp>
      <p:sp>
        <p:nvSpPr>
          <p:cNvPr id="190479" name="pole tekstowe 22">
            <a:extLst>
              <a:ext uri="{FF2B5EF4-FFF2-40B4-BE49-F238E27FC236}">
                <a16:creationId xmlns:a16="http://schemas.microsoft.com/office/drawing/2014/main" id="{76DC5CD3-83E1-4943-B568-45BF59D8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723982"/>
            <a:ext cx="409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6.4</a:t>
            </a:r>
          </a:p>
        </p:txBody>
      </p:sp>
      <p:graphicFrame>
        <p:nvGraphicFramePr>
          <p:cNvPr id="190480" name="Wykres 19">
            <a:extLst>
              <a:ext uri="{FF2B5EF4-FFF2-40B4-BE49-F238E27FC236}">
                <a16:creationId xmlns:a16="http://schemas.microsoft.com/office/drawing/2014/main" id="{1982C57E-9FE3-4B7C-AB08-4572ADE0F61A}"/>
              </a:ext>
            </a:extLst>
          </p:cNvPr>
          <p:cNvGraphicFramePr>
            <a:graphicFrameLocks/>
          </p:cNvGraphicFramePr>
          <p:nvPr/>
        </p:nvGraphicFramePr>
        <p:xfrm>
          <a:off x="2287191" y="3546873"/>
          <a:ext cx="2433638" cy="2140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hart" r:id="rId15" imgW="3249450" imgH="2859272" progId="Excel.Chart.8">
                  <p:embed/>
                </p:oleObj>
              </mc:Choice>
              <mc:Fallback>
                <p:oleObj name="Chart" r:id="rId15" imgW="3249450" imgH="2859272" progId="Excel.Chart.8">
                  <p:embed/>
                  <p:pic>
                    <p:nvPicPr>
                      <p:cNvPr id="190480" name="Wykres 19">
                        <a:extLst>
                          <a:ext uri="{FF2B5EF4-FFF2-40B4-BE49-F238E27FC236}">
                            <a16:creationId xmlns:a16="http://schemas.microsoft.com/office/drawing/2014/main" id="{1982C57E-9FE3-4B7C-AB08-4572ADE0F61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191" y="3546873"/>
                        <a:ext cx="2433638" cy="2140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ole tekstowe 10">
            <a:extLst>
              <a:ext uri="{FF2B5EF4-FFF2-40B4-BE49-F238E27FC236}">
                <a16:creationId xmlns:a16="http://schemas.microsoft.com/office/drawing/2014/main" id="{FEB08CB9-E706-4E0A-86D1-77731BA7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798" y="4879181"/>
            <a:ext cx="213479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  <a:defRPr/>
            </a:pPr>
            <a:r>
              <a:rPr lang="pl-PL" altLang="pl-PL" sz="1050" dirty="0">
                <a:solidFill>
                  <a:srgbClr val="0000CC"/>
                </a:solidFill>
                <a:latin typeface="Calibri"/>
                <a:cs typeface="+mn-cs"/>
              </a:rPr>
              <a:t>Udział Priorytetu 6. w alokacji EFRR</a:t>
            </a:r>
          </a:p>
        </p:txBody>
      </p:sp>
      <p:sp>
        <p:nvSpPr>
          <p:cNvPr id="25" name="pole tekstowe 1">
            <a:extLst>
              <a:ext uri="{FF2B5EF4-FFF2-40B4-BE49-F238E27FC236}">
                <a16:creationId xmlns:a16="http://schemas.microsoft.com/office/drawing/2014/main" id="{668DECCB-8938-42E6-AD91-9D1B4C024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6" y="2792016"/>
            <a:ext cx="89892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65,0 mln EUR</a:t>
            </a:r>
          </a:p>
        </p:txBody>
      </p:sp>
      <p:sp>
        <p:nvSpPr>
          <p:cNvPr id="28" name="pole tekstowe 1">
            <a:extLst>
              <a:ext uri="{FF2B5EF4-FFF2-40B4-BE49-F238E27FC236}">
                <a16:creationId xmlns:a16="http://schemas.microsoft.com/office/drawing/2014/main" id="{8241A9CD-7804-448F-8EE6-740225D7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4" y="3470672"/>
            <a:ext cx="89892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30,0 mln EUR</a:t>
            </a:r>
          </a:p>
        </p:txBody>
      </p:sp>
      <p:sp>
        <p:nvSpPr>
          <p:cNvPr id="29" name="pole tekstowe 1">
            <a:extLst>
              <a:ext uri="{FF2B5EF4-FFF2-40B4-BE49-F238E27FC236}">
                <a16:creationId xmlns:a16="http://schemas.microsoft.com/office/drawing/2014/main" id="{2A567903-3B3A-4006-B9EE-CF5E78A9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7" y="4150519"/>
            <a:ext cx="89892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52,0 mln EUR</a:t>
            </a:r>
          </a:p>
        </p:txBody>
      </p:sp>
      <p:sp>
        <p:nvSpPr>
          <p:cNvPr id="31" name="pole tekstowe 1">
            <a:extLst>
              <a:ext uri="{FF2B5EF4-FFF2-40B4-BE49-F238E27FC236}">
                <a16:creationId xmlns:a16="http://schemas.microsoft.com/office/drawing/2014/main" id="{8126B031-FC8E-46A6-A5B9-4896EA65F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5" y="4872038"/>
            <a:ext cx="89892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3,0 mln EUR</a:t>
            </a:r>
          </a:p>
        </p:txBody>
      </p:sp>
      <p:pic>
        <p:nvPicPr>
          <p:cNvPr id="190486" name="Obraz 1">
            <a:extLst>
              <a:ext uri="{FF2B5EF4-FFF2-40B4-BE49-F238E27FC236}">
                <a16:creationId xmlns:a16="http://schemas.microsoft.com/office/drawing/2014/main" id="{4392445C-C34A-43A8-BAEC-2D8F5063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2220516"/>
            <a:ext cx="2792016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10">
            <a:extLst>
              <a:ext uri="{FF2B5EF4-FFF2-40B4-BE49-F238E27FC236}">
                <a16:creationId xmlns:a16="http://schemas.microsoft.com/office/drawing/2014/main" id="{B704C425-DE0A-410B-B8A1-819BCF0D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5" y="353388"/>
            <a:ext cx="607632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REGIONALNY na lata 2021-2027 </a:t>
            </a:r>
          </a:p>
          <a:p>
            <a:pPr algn="ctr">
              <a:defRPr/>
            </a:pPr>
            <a:r>
              <a:rPr lang="pl-PL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dla Świętokrzyskiego </a:t>
            </a:r>
          </a:p>
        </p:txBody>
      </p:sp>
      <p:pic>
        <p:nvPicPr>
          <p:cNvPr id="24" name="Obraz 29" descr="herb1.png">
            <a:extLst>
              <a:ext uri="{FF2B5EF4-FFF2-40B4-BE49-F238E27FC236}">
                <a16:creationId xmlns:a16="http://schemas.microsoft.com/office/drawing/2014/main" id="{3FA04221-7CFD-46D9-A953-50A6C1DC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19" y="306295"/>
            <a:ext cx="576936" cy="81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Symbol zastępczy numeru slajdu 11">
            <a:extLst>
              <a:ext uri="{FF2B5EF4-FFF2-40B4-BE49-F238E27FC236}">
                <a16:creationId xmlns:a16="http://schemas.microsoft.com/office/drawing/2014/main" id="{EB147B2D-988D-4BDC-993C-FD6F307A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1B6436-C5FE-460B-A69E-F5840C6B78C5}" type="slidenum">
              <a:rPr lang="pl-PL" altLang="pl-PL" smtClean="0">
                <a:solidFill>
                  <a:srgbClr val="898989"/>
                </a:solidFill>
              </a:rPr>
              <a:pPr/>
              <a:t>25</a:t>
            </a:fld>
            <a:endParaRPr lang="pl-PL" altLang="pl-PL">
              <a:solidFill>
                <a:srgbClr val="898989"/>
              </a:solidFill>
            </a:endParaRPr>
          </a:p>
        </p:txBody>
      </p:sp>
      <p:pic>
        <p:nvPicPr>
          <p:cNvPr id="192518" name="Obraz 13">
            <a:extLst>
              <a:ext uri="{FF2B5EF4-FFF2-40B4-BE49-F238E27FC236}">
                <a16:creationId xmlns:a16="http://schemas.microsoft.com/office/drawing/2014/main" id="{9F18722D-D009-4C74-A2AD-69C2D76B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61" y="397634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1" name="pole tekstowe 13">
            <a:extLst>
              <a:ext uri="{FF2B5EF4-FFF2-40B4-BE49-F238E27FC236}">
                <a16:creationId xmlns:a16="http://schemas.microsoft.com/office/drawing/2014/main" id="{8CE26C8C-6A50-4787-A15D-2F4C834CC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19" y="1745694"/>
            <a:ext cx="5774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Działanie 6.1 Rozwój miast i miejskich obszarów funkcjonalnych (ZIT)</a:t>
            </a:r>
          </a:p>
        </p:txBody>
      </p:sp>
      <p:sp>
        <p:nvSpPr>
          <p:cNvPr id="192522" name="pole tekstowe 16">
            <a:extLst>
              <a:ext uri="{FF2B5EF4-FFF2-40B4-BE49-F238E27FC236}">
                <a16:creationId xmlns:a16="http://schemas.microsoft.com/office/drawing/2014/main" id="{307B8876-A90E-4751-A08E-92D47A8C6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19" y="5228967"/>
            <a:ext cx="6609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b="1">
                <a:latin typeface="Calibri" panose="020F0502020204030204" pitchFamily="34" charset="0"/>
                <a:cs typeface="Calibri" panose="020F0502020204030204" pitchFamily="34" charset="0"/>
              </a:rPr>
              <a:t>Działanie 6.2 Rewitalizacja miast</a:t>
            </a:r>
          </a:p>
        </p:txBody>
      </p:sp>
      <p:sp>
        <p:nvSpPr>
          <p:cNvPr id="16" name="pole tekstowe 14">
            <a:extLst>
              <a:ext uri="{FF2B5EF4-FFF2-40B4-BE49-F238E27FC236}">
                <a16:creationId xmlns:a16="http://schemas.microsoft.com/office/drawing/2014/main" id="{BF4DF1A2-F24E-4F3C-A3EA-62C8DCFA1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19" y="2219930"/>
            <a:ext cx="5499497" cy="26673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Aft>
                <a:spcPts val="900"/>
              </a:spcAft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Działania wynikające ze strategii terytorialnych</a:t>
            </a:r>
          </a:p>
          <a:p>
            <a:pPr marL="0" indent="0" algn="just">
              <a:spcBef>
                <a:spcPts val="450"/>
              </a:spcBef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Projekty partnerskie, przyczyniające się do rozwiązywania problemów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 wspólnego / skoordynowanego zaspakajania potrzeb obszaru objętego ZIT. </a:t>
            </a:r>
          </a:p>
          <a:p>
            <a:pPr marL="0" indent="0" algn="just">
              <a:spcBef>
                <a:spcPts val="150"/>
              </a:spcBef>
              <a:spcAft>
                <a:spcPts val="150"/>
              </a:spcAft>
              <a:defRPr/>
            </a:pPr>
            <a:endParaRPr lang="pl-P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Instrument dedykowany MOF wskazany w SRWŚ 2030+:</a:t>
            </a:r>
          </a:p>
          <a:p>
            <a:pPr marL="428625" indent="-158354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­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OSI Kielecki Obszar Funkcjonalny </a:t>
            </a:r>
          </a:p>
          <a:p>
            <a:pPr marL="428625" indent="-158354">
              <a:buFont typeface="Arial" panose="020B0604020202020204" pitchFamily="34" charset="0"/>
              <a:buChar char="­"/>
              <a:tabLst>
                <a:tab pos="133350" algn="l"/>
                <a:tab pos="2355056" algn="l"/>
                <a:tab pos="2689622" algn="l"/>
              </a:tabLst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MOF Miasta Północy (Końskie, Ostrowiec Świętokrzyski, Skarżysko-Kamienna, Starachowice), MOF Jędrzejowa, MOF Staszowa,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MOF Busko-Zdrój, MOF Sandomierza </a:t>
            </a:r>
            <a:r>
              <a:rPr lang="pl-PL" i="1" dirty="0">
                <a:latin typeface="Calibri" panose="020F0502020204030204" pitchFamily="34" charset="0"/>
                <a:cs typeface="Calibri" panose="020F0502020204030204" pitchFamily="34" charset="0"/>
              </a:rPr>
              <a:t>(miasta średnie tracące funkcje społeczno-gospodarcze).</a:t>
            </a:r>
          </a:p>
        </p:txBody>
      </p:sp>
      <p:sp>
        <p:nvSpPr>
          <p:cNvPr id="192524" name="pole tekstowe 14">
            <a:extLst>
              <a:ext uri="{FF2B5EF4-FFF2-40B4-BE49-F238E27FC236}">
                <a16:creationId xmlns:a16="http://schemas.microsoft.com/office/drawing/2014/main" id="{10F1D0CF-AB38-484B-B3B3-015415C4D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30" y="5595878"/>
            <a:ext cx="82081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Działania rewitalizacyjne, które pozwolą na ożywienie zdegradowanych obszarów miast poprzez nadawanie i przywracanie funkcji gospodarczych, edukacyjnych, rekreacyjnych i społecznych (m.in. </a:t>
            </a:r>
            <a:b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z zastosowaniem formuły PPP). Realizowane w oparciu o ustawę o rewitalizacji w formule Gminnych Programów Rewitalizacji.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D89882-376C-47C5-B6C7-CF8DE9B17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147800"/>
              </p:ext>
            </p:extLst>
          </p:nvPr>
        </p:nvGraphicFramePr>
        <p:xfrm>
          <a:off x="5578763" y="1668864"/>
          <a:ext cx="3565237" cy="27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ADE9A7E-011A-427B-B165-7D3E5970C963}"/>
              </a:ext>
            </a:extLst>
          </p:cNvPr>
          <p:cNvCxnSpPr>
            <a:cxnSpLocks/>
          </p:cNvCxnSpPr>
          <p:nvPr/>
        </p:nvCxnSpPr>
        <p:spPr>
          <a:xfrm>
            <a:off x="342900" y="2576513"/>
            <a:ext cx="5703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3DC60F30-07EE-47EC-9739-4A0DDCFA681C}"/>
              </a:ext>
            </a:extLst>
          </p:cNvPr>
          <p:cNvCxnSpPr>
            <a:cxnSpLocks/>
          </p:cNvCxnSpPr>
          <p:nvPr/>
        </p:nvCxnSpPr>
        <p:spPr>
          <a:xfrm>
            <a:off x="307181" y="3168254"/>
            <a:ext cx="5738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0">
            <a:extLst>
              <a:ext uri="{FF2B5EF4-FFF2-40B4-BE49-F238E27FC236}">
                <a16:creationId xmlns:a16="http://schemas.microsoft.com/office/drawing/2014/main" id="{76D1C974-D637-469C-A5AA-A0184078D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05" y="353388"/>
            <a:ext cx="607632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REGIONALNY na lata 2021-2027 </a:t>
            </a:r>
          </a:p>
          <a:p>
            <a:pPr algn="ctr">
              <a:defRPr/>
            </a:pPr>
            <a:r>
              <a:rPr lang="pl-PL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dla Świętokrzyskiego </a:t>
            </a:r>
          </a:p>
        </p:txBody>
      </p:sp>
      <p:pic>
        <p:nvPicPr>
          <p:cNvPr id="19" name="Obraz 29" descr="herb1.png">
            <a:extLst>
              <a:ext uri="{FF2B5EF4-FFF2-40B4-BE49-F238E27FC236}">
                <a16:creationId xmlns:a16="http://schemas.microsoft.com/office/drawing/2014/main" id="{075C20AD-9584-4C61-B3BD-3B9D0E18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19" y="306295"/>
            <a:ext cx="576936" cy="814137"/>
          </a:xfrm>
          <a:prstGeom prst="rect">
            <a:avLst/>
          </a:prstGeom>
          <a:noFill/>
        </p:spPr>
      </p:pic>
      <p:sp>
        <p:nvSpPr>
          <p:cNvPr id="20" name="pole tekstowe 10">
            <a:extLst>
              <a:ext uri="{FF2B5EF4-FFF2-40B4-BE49-F238E27FC236}">
                <a16:creationId xmlns:a16="http://schemas.microsoft.com/office/drawing/2014/main" id="{DD29057A-EC62-4105-9F38-1FAA12CCC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19" y="1388666"/>
            <a:ext cx="6436519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  <a:defRPr/>
            </a:pPr>
            <a:r>
              <a:rPr lang="pl-PL" altLang="pl-PL" sz="1500" b="1" dirty="0">
                <a:solidFill>
                  <a:srgbClr val="0000CC"/>
                </a:solidFill>
                <a:latin typeface="Calibri"/>
                <a:cs typeface="+mn-cs"/>
              </a:rPr>
              <a:t>Priorytet 6. WSPÓLNOTA I PRZESTRZEŃ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Symbol zastępczy numeru slajdu 11">
            <a:extLst>
              <a:ext uri="{FF2B5EF4-FFF2-40B4-BE49-F238E27FC236}">
                <a16:creationId xmlns:a16="http://schemas.microsoft.com/office/drawing/2014/main" id="{3257C501-A55B-40B3-BC8F-30BFF9C1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C42AB8-98E7-475A-8343-0D78DEA3C5EB}" type="slidenum">
              <a:rPr lang="pl-PL" altLang="pl-PL" smtClean="0">
                <a:solidFill>
                  <a:srgbClr val="898989"/>
                </a:solidFill>
              </a:rPr>
              <a:pPr/>
              <a:t>26</a:t>
            </a:fld>
            <a:endParaRPr lang="pl-PL" altLang="pl-PL">
              <a:solidFill>
                <a:srgbClr val="898989"/>
              </a:solidFill>
            </a:endParaRPr>
          </a:p>
        </p:txBody>
      </p:sp>
      <p:pic>
        <p:nvPicPr>
          <p:cNvPr id="194566" name="Obraz 13">
            <a:extLst>
              <a:ext uri="{FF2B5EF4-FFF2-40B4-BE49-F238E27FC236}">
                <a16:creationId xmlns:a16="http://schemas.microsoft.com/office/drawing/2014/main" id="{9FF7D49A-C020-4ED1-9E01-3FBC1814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98" y="379161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9" name="pole tekstowe 13">
            <a:extLst>
              <a:ext uri="{FF2B5EF4-FFF2-40B4-BE49-F238E27FC236}">
                <a16:creationId xmlns:a16="http://schemas.microsoft.com/office/drawing/2014/main" id="{2626A4E6-A8B1-4498-92A4-7933C2B08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460" y="2282182"/>
            <a:ext cx="6216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Działanie 6.3 Wzmacnianie lokalnych potencjałów</a:t>
            </a:r>
          </a:p>
        </p:txBody>
      </p:sp>
      <p:sp>
        <p:nvSpPr>
          <p:cNvPr id="194570" name="pole tekstowe 14">
            <a:extLst>
              <a:ext uri="{FF2B5EF4-FFF2-40B4-BE49-F238E27FC236}">
                <a16:creationId xmlns:a16="http://schemas.microsoft.com/office/drawing/2014/main" id="{476D80E7-A895-4948-BEDA-46CBE55B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691" y="2785436"/>
            <a:ext cx="6049566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Realizacja partnerskich projektów, przyczyniających się do rozwiązywania problemów i wspólnego / skoordynowanego zaspokajania potrzeb obszaru objętego IIT. </a:t>
            </a:r>
          </a:p>
          <a:p>
            <a:pPr>
              <a:lnSpc>
                <a:spcPts val="1500"/>
              </a:lnSpc>
            </a:pPr>
            <a:endParaRPr lang="pl-PL" alt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500"/>
              </a:lnSpc>
            </a:pP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Projekty realizowane za pomocą instrumentu terytorialnego IIT (Inne Instrumenty Terytorialne), wynikające ze Strategii IIT.</a:t>
            </a:r>
          </a:p>
          <a:p>
            <a:endParaRPr lang="pl-PL" alt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525BE98-6A13-4E7A-B24D-7FC6BF3915A7}"/>
              </a:ext>
            </a:extLst>
          </p:cNvPr>
          <p:cNvGrpSpPr/>
          <p:nvPr/>
        </p:nvGrpSpPr>
        <p:grpSpPr>
          <a:xfrm>
            <a:off x="140494" y="2396729"/>
            <a:ext cx="2263378" cy="2838450"/>
            <a:chOff x="140494" y="2396729"/>
            <a:chExt cx="2263378" cy="2838450"/>
          </a:xfrm>
        </p:grpSpPr>
        <p:grpSp>
          <p:nvGrpSpPr>
            <p:cNvPr id="194571" name="Grupa 21">
              <a:extLst>
                <a:ext uri="{FF2B5EF4-FFF2-40B4-BE49-F238E27FC236}">
                  <a16:creationId xmlns:a16="http://schemas.microsoft.com/office/drawing/2014/main" id="{448C2B7C-8F3F-426F-8A23-DF69D1C38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744" y="2413398"/>
              <a:ext cx="1034654" cy="1053703"/>
              <a:chOff x="1318824" y="614"/>
              <a:chExt cx="557209" cy="640470"/>
            </a:xfrm>
          </p:grpSpPr>
          <p:sp>
            <p:nvSpPr>
              <p:cNvPr id="23" name="Sześciokąt 22">
                <a:extLst>
                  <a:ext uri="{FF2B5EF4-FFF2-40B4-BE49-F238E27FC236}">
                    <a16:creationId xmlns:a16="http://schemas.microsoft.com/office/drawing/2014/main" id="{EDA591E6-209B-4A20-864F-9164962C4731}"/>
                  </a:ext>
                </a:extLst>
              </p:cNvPr>
              <p:cNvSpPr/>
              <p:nvPr/>
            </p:nvSpPr>
            <p:spPr>
              <a:xfrm rot="5400000">
                <a:off x="1277193" y="42245"/>
                <a:ext cx="640470" cy="55720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Sześciokąt 4">
                <a:extLst>
                  <a:ext uri="{FF2B5EF4-FFF2-40B4-BE49-F238E27FC236}">
                    <a16:creationId xmlns:a16="http://schemas.microsoft.com/office/drawing/2014/main" id="{C7319431-8BE3-4EA7-9FB3-03E340FAB507}"/>
                  </a:ext>
                </a:extLst>
              </p:cNvPr>
              <p:cNvSpPr txBox="1"/>
              <p:nvPr/>
            </p:nvSpPr>
            <p:spPr>
              <a:xfrm>
                <a:off x="1405387" y="100484"/>
                <a:ext cx="384083" cy="440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03346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l-PL" sz="11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TURYSTYKA</a:t>
                </a:r>
              </a:p>
            </p:txBody>
          </p:sp>
        </p:grpSp>
        <p:grpSp>
          <p:nvGrpSpPr>
            <p:cNvPr id="194572" name="Grupa 24">
              <a:extLst>
                <a:ext uri="{FF2B5EF4-FFF2-40B4-BE49-F238E27FC236}">
                  <a16:creationId xmlns:a16="http://schemas.microsoft.com/office/drawing/2014/main" id="{0E379D61-D1AC-4B68-9C6F-F1B802CB36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5876" y="2396729"/>
              <a:ext cx="1078706" cy="1067990"/>
              <a:chOff x="1318824" y="614"/>
              <a:chExt cx="557209" cy="640470"/>
            </a:xfrm>
          </p:grpSpPr>
          <p:sp>
            <p:nvSpPr>
              <p:cNvPr id="26" name="Sześciokąt 25">
                <a:extLst>
                  <a:ext uri="{FF2B5EF4-FFF2-40B4-BE49-F238E27FC236}">
                    <a16:creationId xmlns:a16="http://schemas.microsoft.com/office/drawing/2014/main" id="{B6A70C06-532D-4BB5-8BAD-9E1210C43745}"/>
                  </a:ext>
                </a:extLst>
              </p:cNvPr>
              <p:cNvSpPr/>
              <p:nvPr/>
            </p:nvSpPr>
            <p:spPr>
              <a:xfrm rot="5400000">
                <a:off x="1277194" y="42244"/>
                <a:ext cx="640470" cy="55720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Sześciokąt 4">
                <a:extLst>
                  <a:ext uri="{FF2B5EF4-FFF2-40B4-BE49-F238E27FC236}">
                    <a16:creationId xmlns:a16="http://schemas.microsoft.com/office/drawing/2014/main" id="{138E08A5-9D0E-498E-8C58-4A909B765D8F}"/>
                  </a:ext>
                </a:extLst>
              </p:cNvPr>
              <p:cNvSpPr txBox="1"/>
              <p:nvPr/>
            </p:nvSpPr>
            <p:spPr>
              <a:xfrm>
                <a:off x="1405542" y="100576"/>
                <a:ext cx="383773" cy="4405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03346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l-PL" sz="11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KULTURA</a:t>
                </a:r>
              </a:p>
            </p:txBody>
          </p:sp>
        </p:grpSp>
        <p:grpSp>
          <p:nvGrpSpPr>
            <p:cNvPr id="194573" name="Grupa 27">
              <a:extLst>
                <a:ext uri="{FF2B5EF4-FFF2-40B4-BE49-F238E27FC236}">
                  <a16:creationId xmlns:a16="http://schemas.microsoft.com/office/drawing/2014/main" id="{0753DA6D-57EE-4294-A4D0-70FDE3D30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091" y="3220641"/>
              <a:ext cx="1139428" cy="1076325"/>
              <a:chOff x="1318824" y="614"/>
              <a:chExt cx="557209" cy="640470"/>
            </a:xfrm>
          </p:grpSpPr>
          <p:sp>
            <p:nvSpPr>
              <p:cNvPr id="29" name="Sześciokąt 28">
                <a:extLst>
                  <a:ext uri="{FF2B5EF4-FFF2-40B4-BE49-F238E27FC236}">
                    <a16:creationId xmlns:a16="http://schemas.microsoft.com/office/drawing/2014/main" id="{6B58B0F4-DCD8-409A-82DE-387BFB412738}"/>
                  </a:ext>
                </a:extLst>
              </p:cNvPr>
              <p:cNvSpPr/>
              <p:nvPr/>
            </p:nvSpPr>
            <p:spPr>
              <a:xfrm rot="5400000">
                <a:off x="1277194" y="42244"/>
                <a:ext cx="640470" cy="55720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Sześciokąt 4">
                <a:extLst>
                  <a:ext uri="{FF2B5EF4-FFF2-40B4-BE49-F238E27FC236}">
                    <a16:creationId xmlns:a16="http://schemas.microsoft.com/office/drawing/2014/main" id="{14B8A458-C9E0-4F52-BE88-4BC270B4A561}"/>
                  </a:ext>
                </a:extLst>
              </p:cNvPr>
              <p:cNvSpPr txBox="1"/>
              <p:nvPr/>
            </p:nvSpPr>
            <p:spPr>
              <a:xfrm>
                <a:off x="1405578" y="100510"/>
                <a:ext cx="383700" cy="4406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03346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l-PL" sz="11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DZIEDZICTWO NATURALNE</a:t>
                </a:r>
              </a:p>
            </p:txBody>
          </p:sp>
        </p:grpSp>
        <p:grpSp>
          <p:nvGrpSpPr>
            <p:cNvPr id="194574" name="Grupa 30">
              <a:extLst>
                <a:ext uri="{FF2B5EF4-FFF2-40B4-BE49-F238E27FC236}">
                  <a16:creationId xmlns:a16="http://schemas.microsoft.com/office/drawing/2014/main" id="{9E2816D2-57E4-47CB-8DB5-55E284A4A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94" y="4038600"/>
              <a:ext cx="1170385" cy="1196579"/>
              <a:chOff x="1318824" y="614"/>
              <a:chExt cx="557209" cy="640470"/>
            </a:xfrm>
          </p:grpSpPr>
          <p:sp>
            <p:nvSpPr>
              <p:cNvPr id="32" name="Sześciokąt 31">
                <a:extLst>
                  <a:ext uri="{FF2B5EF4-FFF2-40B4-BE49-F238E27FC236}">
                    <a16:creationId xmlns:a16="http://schemas.microsoft.com/office/drawing/2014/main" id="{046071DC-1956-4F90-9831-BEEACDFB765C}"/>
                  </a:ext>
                </a:extLst>
              </p:cNvPr>
              <p:cNvSpPr/>
              <p:nvPr/>
            </p:nvSpPr>
            <p:spPr>
              <a:xfrm rot="5400000">
                <a:off x="1277194" y="42244"/>
                <a:ext cx="640470" cy="55720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Sześciokąt 4">
                <a:extLst>
                  <a:ext uri="{FF2B5EF4-FFF2-40B4-BE49-F238E27FC236}">
                    <a16:creationId xmlns:a16="http://schemas.microsoft.com/office/drawing/2014/main" id="{87F3E529-B061-4DD5-AE31-DE1E8F4C1A8B}"/>
                  </a:ext>
                </a:extLst>
              </p:cNvPr>
              <p:cNvSpPr txBox="1"/>
              <p:nvPr/>
            </p:nvSpPr>
            <p:spPr>
              <a:xfrm>
                <a:off x="1340364" y="100668"/>
                <a:ext cx="516396" cy="4403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03346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l-PL" sz="11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EKOTURYSTYKA</a:t>
                </a:r>
              </a:p>
            </p:txBody>
          </p:sp>
        </p:grpSp>
        <p:grpSp>
          <p:nvGrpSpPr>
            <p:cNvPr id="194575" name="Grupa 33">
              <a:extLst>
                <a:ext uri="{FF2B5EF4-FFF2-40B4-BE49-F238E27FC236}">
                  <a16:creationId xmlns:a16="http://schemas.microsoft.com/office/drawing/2014/main" id="{7F607D90-1467-4D4F-93B0-A022F2DFD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356" y="4048125"/>
              <a:ext cx="1077516" cy="1151335"/>
              <a:chOff x="1318823" y="615"/>
              <a:chExt cx="557209" cy="640470"/>
            </a:xfrm>
          </p:grpSpPr>
          <p:sp>
            <p:nvSpPr>
              <p:cNvPr id="35" name="Sześciokąt 34">
                <a:extLst>
                  <a:ext uri="{FF2B5EF4-FFF2-40B4-BE49-F238E27FC236}">
                    <a16:creationId xmlns:a16="http://schemas.microsoft.com/office/drawing/2014/main" id="{D2A05332-4317-432D-8C47-80471384D764}"/>
                  </a:ext>
                </a:extLst>
              </p:cNvPr>
              <p:cNvSpPr/>
              <p:nvPr/>
            </p:nvSpPr>
            <p:spPr>
              <a:xfrm rot="5400000">
                <a:off x="1277193" y="42245"/>
                <a:ext cx="640470" cy="557209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Sześciokąt 4">
                <a:extLst>
                  <a:ext uri="{FF2B5EF4-FFF2-40B4-BE49-F238E27FC236}">
                    <a16:creationId xmlns:a16="http://schemas.microsoft.com/office/drawing/2014/main" id="{950091A7-127D-4D03-95FE-07EB52D872F1}"/>
                  </a:ext>
                </a:extLst>
              </p:cNvPr>
              <p:cNvSpPr txBox="1"/>
              <p:nvPr/>
            </p:nvSpPr>
            <p:spPr>
              <a:xfrm>
                <a:off x="1318823" y="100627"/>
                <a:ext cx="531350" cy="4404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103346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l-PL" sz="11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REWITALIZACJA</a:t>
                </a:r>
              </a:p>
            </p:txBody>
          </p:sp>
        </p:grpSp>
      </p:grpSp>
      <p:sp>
        <p:nvSpPr>
          <p:cNvPr id="194577" name="pole tekstowe 13">
            <a:extLst>
              <a:ext uri="{FF2B5EF4-FFF2-40B4-BE49-F238E27FC236}">
                <a16:creationId xmlns:a16="http://schemas.microsoft.com/office/drawing/2014/main" id="{524BD293-CE6C-41CC-A06F-9F1620D1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413" y="4636888"/>
            <a:ext cx="6435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Działanie 6.4 Rozwój Lokalny Kierowany przez Społeczność (EFRR)</a:t>
            </a:r>
          </a:p>
        </p:txBody>
      </p:sp>
      <p:sp>
        <p:nvSpPr>
          <p:cNvPr id="194578" name="pole tekstowe 30">
            <a:extLst>
              <a:ext uri="{FF2B5EF4-FFF2-40B4-BE49-F238E27FC236}">
                <a16:creationId xmlns:a16="http://schemas.microsoft.com/office/drawing/2014/main" id="{760F6125-5133-4C35-A115-31D106113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065" y="5199460"/>
            <a:ext cx="6192440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Wsparcie Strategii Rozwoju Lokalnego zaplanowano w formule bezpośredniej, jako dedykowane działanie ze wskazaną alokacją. </a:t>
            </a:r>
          </a:p>
          <a:p>
            <a:pPr>
              <a:lnSpc>
                <a:spcPts val="1500"/>
              </a:lnSpc>
            </a:pP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Beneficjentami będą Lokalne Grupy Działania (LGD).</a:t>
            </a:r>
          </a:p>
        </p:txBody>
      </p:sp>
      <p:sp>
        <p:nvSpPr>
          <p:cNvPr id="31" name="pole tekstowe 10">
            <a:extLst>
              <a:ext uri="{FF2B5EF4-FFF2-40B4-BE49-F238E27FC236}">
                <a16:creationId xmlns:a16="http://schemas.microsoft.com/office/drawing/2014/main" id="{EF179C01-80BB-491E-9C4F-64AC6389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76" y="510994"/>
            <a:ext cx="607632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REGIONALNY na lata 2021-2027 </a:t>
            </a:r>
          </a:p>
          <a:p>
            <a:pPr algn="ctr">
              <a:defRPr/>
            </a:pPr>
            <a:r>
              <a:rPr lang="pl-PL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dla Świętokrzyskiego </a:t>
            </a:r>
          </a:p>
        </p:txBody>
      </p:sp>
      <p:pic>
        <p:nvPicPr>
          <p:cNvPr id="34" name="Obraz 29" descr="herb1.png">
            <a:extLst>
              <a:ext uri="{FF2B5EF4-FFF2-40B4-BE49-F238E27FC236}">
                <a16:creationId xmlns:a16="http://schemas.microsoft.com/office/drawing/2014/main" id="{66F6BF6A-34EB-4A6D-B410-BA31154B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19" y="306295"/>
            <a:ext cx="576936" cy="814137"/>
          </a:xfrm>
          <a:prstGeom prst="rect">
            <a:avLst/>
          </a:prstGeom>
          <a:noFill/>
        </p:spPr>
      </p:pic>
      <p:sp>
        <p:nvSpPr>
          <p:cNvPr id="37" name="pole tekstowe 10">
            <a:extLst>
              <a:ext uri="{FF2B5EF4-FFF2-40B4-BE49-F238E27FC236}">
                <a16:creationId xmlns:a16="http://schemas.microsoft.com/office/drawing/2014/main" id="{6446B09A-18CD-48E7-A41B-C32AB26D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460" y="1631473"/>
            <a:ext cx="643651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00"/>
              </a:spcBef>
              <a:defRPr/>
            </a:pPr>
            <a:r>
              <a:rPr lang="pl-PL" altLang="pl-PL" sz="1800" b="1" dirty="0">
                <a:solidFill>
                  <a:srgbClr val="0000CC"/>
                </a:solidFill>
                <a:latin typeface="Calibri"/>
                <a:cs typeface="+mn-cs"/>
              </a:rPr>
              <a:t>Priorytet 6. WSPÓLNOTA I PRZESTRZEŃ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Symbol zastępczy numeru slajdu 11">
            <a:extLst>
              <a:ext uri="{FF2B5EF4-FFF2-40B4-BE49-F238E27FC236}">
                <a16:creationId xmlns:a16="http://schemas.microsoft.com/office/drawing/2014/main" id="{BFF5BF3D-B454-4F9C-8E02-5F86F275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2688E5-96E1-4C54-997B-AA62660D5365}" type="slidenum">
              <a:rPr lang="pl-PL" altLang="pl-PL" smtClean="0">
                <a:solidFill>
                  <a:srgbClr val="898989"/>
                </a:solidFill>
              </a:rPr>
              <a:pPr/>
              <a:t>27</a:t>
            </a:fld>
            <a:endParaRPr lang="pl-PL" altLang="pl-PL">
              <a:solidFill>
                <a:srgbClr val="898989"/>
              </a:solidFill>
            </a:endParaRPr>
          </a:p>
        </p:txBody>
      </p:sp>
      <p:pic>
        <p:nvPicPr>
          <p:cNvPr id="204806" name="Obraz 13">
            <a:extLst>
              <a:ext uri="{FF2B5EF4-FFF2-40B4-BE49-F238E27FC236}">
                <a16:creationId xmlns:a16="http://schemas.microsoft.com/office/drawing/2014/main" id="{4CC44BCE-3AE1-450C-A785-9C289BFA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0" y="406913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9" name="pole tekstowe 27">
            <a:extLst>
              <a:ext uri="{FF2B5EF4-FFF2-40B4-BE49-F238E27FC236}">
                <a16:creationId xmlns:a16="http://schemas.microsoft.com/office/drawing/2014/main" id="{DD0673EE-7525-4376-8F9A-348FB0703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9" y="1248843"/>
            <a:ext cx="8339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pl-PL" altLang="pl-PL" sz="1800" b="1" dirty="0">
                <a:solidFill>
                  <a:srgbClr val="0000CC"/>
                </a:solidFill>
                <a:latin typeface="Calibri" panose="020F0502020204030204" pitchFamily="34" charset="0"/>
              </a:rPr>
              <a:t>Konsultacje społeczne projektu programu</a:t>
            </a:r>
            <a:endParaRPr lang="pl-PL" altLang="pl-PL" sz="1800" b="1" i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C91006-09EA-4EB5-A83C-D5DCEEE25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911270"/>
              </p:ext>
            </p:extLst>
          </p:nvPr>
        </p:nvGraphicFramePr>
        <p:xfrm>
          <a:off x="448878" y="1961084"/>
          <a:ext cx="3356594" cy="359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4811" name="pole tekstowe 3">
            <a:extLst>
              <a:ext uri="{FF2B5EF4-FFF2-40B4-BE49-F238E27FC236}">
                <a16:creationId xmlns:a16="http://schemas.microsoft.com/office/drawing/2014/main" id="{4F30FF69-6195-4D8C-8E3F-F4C61C15D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09" y="3042688"/>
            <a:ext cx="4777978" cy="123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Uwagi można zgłaszać </a:t>
            </a: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wyłącznie na formularzu</a:t>
            </a: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>
              <a:lnSpc>
                <a:spcPts val="1800"/>
              </a:lnSpc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który wraz z </a:t>
            </a: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projektem programu </a:t>
            </a:r>
            <a:r>
              <a:rPr lang="pl-PL" alt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dostępny jest na stronie internetowej </a:t>
            </a:r>
          </a:p>
          <a:p>
            <a:pPr algn="ctr">
              <a:lnSpc>
                <a:spcPts val="1800"/>
              </a:lnSpc>
            </a:pPr>
            <a:r>
              <a:rPr lang="pl-PL" alt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www.swietokrzyskie.pro</a:t>
            </a: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 (przycisk: Fundusze Europejskie), </a:t>
            </a:r>
          </a:p>
          <a:p>
            <a:pPr algn="ctr">
              <a:lnSpc>
                <a:spcPts val="1800"/>
              </a:lnSpc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w zakładce: </a:t>
            </a: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Poznaj założenia nowego programu.</a:t>
            </a:r>
          </a:p>
        </p:txBody>
      </p:sp>
      <p:sp>
        <p:nvSpPr>
          <p:cNvPr id="204812" name="pole tekstowe 13">
            <a:extLst>
              <a:ext uri="{FF2B5EF4-FFF2-40B4-BE49-F238E27FC236}">
                <a16:creationId xmlns:a16="http://schemas.microsoft.com/office/drawing/2014/main" id="{A133A290-E1D2-4FC7-866A-166D946C4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09" y="1988638"/>
            <a:ext cx="4717256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pl-PL" alt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Termin konsultacji:</a:t>
            </a:r>
          </a:p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pl-PL" alt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30 września - 12 listopada 2021 r.</a:t>
            </a:r>
            <a:endParaRPr lang="pl-PL" alt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13" name="Picture 14">
            <a:extLst>
              <a:ext uri="{FF2B5EF4-FFF2-40B4-BE49-F238E27FC236}">
                <a16:creationId xmlns:a16="http://schemas.microsoft.com/office/drawing/2014/main" id="{D2ABF0F0-94D7-46EE-927D-4C1E8CC0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38" y="4730354"/>
            <a:ext cx="3525441" cy="14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0">
            <a:extLst>
              <a:ext uri="{FF2B5EF4-FFF2-40B4-BE49-F238E27FC236}">
                <a16:creationId xmlns:a16="http://schemas.microsoft.com/office/drawing/2014/main" id="{531DDEF2-345D-4A34-9049-030169F41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448" y="334743"/>
            <a:ext cx="607632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REGIONALNY na lata 2021-2027 </a:t>
            </a:r>
          </a:p>
          <a:p>
            <a:pPr algn="ctr">
              <a:defRPr/>
            </a:pPr>
            <a:r>
              <a:rPr lang="pl-PL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dla Świętokrzyskiego </a:t>
            </a:r>
          </a:p>
        </p:txBody>
      </p:sp>
      <p:pic>
        <p:nvPicPr>
          <p:cNvPr id="15" name="Obraz 29" descr="herb1.png">
            <a:extLst>
              <a:ext uri="{FF2B5EF4-FFF2-40B4-BE49-F238E27FC236}">
                <a16:creationId xmlns:a16="http://schemas.microsoft.com/office/drawing/2014/main" id="{F4F62FB6-166C-44BD-B0B7-E181E978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01" y="194511"/>
            <a:ext cx="576936" cy="81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6A92A092-EB01-4405-A2F4-7894556FB9F8}"/>
              </a:ext>
            </a:extLst>
          </p:cNvPr>
          <p:cNvSpPr txBox="1"/>
          <p:nvPr/>
        </p:nvSpPr>
        <p:spPr>
          <a:xfrm>
            <a:off x="1553862" y="6318622"/>
            <a:ext cx="6036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www.interregeurope.eu/keepon/</a:t>
            </a:r>
            <a:endParaRPr lang="pl-P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491E16C-3C52-4B2F-8586-EEDF70F62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82" y="170046"/>
            <a:ext cx="4193418" cy="30592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image6.png" descr="ki_pisma_naglowek_marszalek_kolor2">
            <a:extLst>
              <a:ext uri="{FF2B5EF4-FFF2-40B4-BE49-F238E27FC236}">
                <a16:creationId xmlns:a16="http://schemas.microsoft.com/office/drawing/2014/main" id="{BB3FC730-6C74-47B5-B098-DB272A73ADF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275689" y="3110155"/>
            <a:ext cx="2047548" cy="625744"/>
          </a:xfrm>
          <a:prstGeom prst="rect">
            <a:avLst/>
          </a:prstGeom>
          <a:ln/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0C3B57F-9195-477D-A091-CB4EA41C9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90" y="3506443"/>
            <a:ext cx="8377876" cy="277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solidFill>
                  <a:srgbClr val="0070C0"/>
                </a:solidFill>
              </a:rPr>
              <a:t>Anna Kucharczyk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solidFill>
                  <a:srgbClr val="0070C0"/>
                </a:solidFill>
              </a:rPr>
              <a:t>Zastępca Dyrektora 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altLang="pl-PL" dirty="0">
                <a:solidFill>
                  <a:srgbClr val="0070C0"/>
                </a:solidFill>
              </a:rPr>
              <a:t>Departamentu Inwestycji i Rozwoju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altLang="pl-PL" dirty="0">
                <a:solidFill>
                  <a:srgbClr val="0070C0"/>
                </a:solidFill>
              </a:rPr>
              <a:t>Urząd Marszałkowski Województwa Świętokrzyskiego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pl-PL" altLang="pl-PL" sz="600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altLang="pl-PL" sz="3200" b="1" dirty="0">
                <a:solidFill>
                  <a:srgbClr val="0070C0"/>
                </a:solidFill>
              </a:rPr>
              <a:t>Dziękuję za uwagę</a:t>
            </a:r>
            <a:endParaRPr lang="pl-PL" altLang="pl-PL" sz="2000" dirty="0">
              <a:solidFill>
                <a:srgbClr val="000000"/>
              </a:solidFill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F9466668-78AD-4DAD-9C7C-5A52CAED2DB0}"/>
              </a:ext>
            </a:extLst>
          </p:cNvPr>
          <p:cNvGrpSpPr/>
          <p:nvPr/>
        </p:nvGrpSpPr>
        <p:grpSpPr>
          <a:xfrm>
            <a:off x="259771" y="375357"/>
            <a:ext cx="4312228" cy="3095052"/>
            <a:chOff x="228600" y="1338429"/>
            <a:chExt cx="3237054" cy="2356367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A19CCDDA-2846-433C-B3A6-D46969E56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1338429"/>
              <a:ext cx="3237054" cy="2156312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0DDDD9B3-837A-451B-85C6-E4A35B138127}"/>
                </a:ext>
              </a:extLst>
            </p:cNvPr>
            <p:cNvSpPr txBox="1"/>
            <p:nvPr/>
          </p:nvSpPr>
          <p:spPr>
            <a:xfrm>
              <a:off x="436418" y="3494741"/>
              <a:ext cx="228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700"/>
                <a:t>https://pl.freepik.com</a:t>
              </a:r>
              <a:endParaRPr lang="pl-PL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488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1A0149-5B6B-4B5F-90BD-AEE450110A47}"/>
              </a:ext>
            </a:extLst>
          </p:cNvPr>
          <p:cNvSpPr txBox="1"/>
          <p:nvPr/>
        </p:nvSpPr>
        <p:spPr>
          <a:xfrm>
            <a:off x="0" y="1108866"/>
            <a:ext cx="91440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endParaRPr lang="pl-PL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„Skuteczna polityka regionu dla zapewnienia trwałości oraz efektywności projektów sektora dziedzictwa kulturowego”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E6564A8-3895-42A3-B52F-3BD5EF5C2914}"/>
              </a:ext>
            </a:extLst>
          </p:cNvPr>
          <p:cNvSpPr txBox="1"/>
          <p:nvPr/>
        </p:nvSpPr>
        <p:spPr>
          <a:xfrm>
            <a:off x="778747" y="2936283"/>
            <a:ext cx="7586505" cy="319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jest poprawa polityk publicznych w sektorze dziedzictwa kulturowego w zakresie realizacji wysokiej jakości projektów, które pozwalają na uzyskanie trwałych rezultatów przy rozsądnym wykorzystaniu środków publicznych i które mają trwały wpływ na rozwój regionalny.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pl-PL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Regionalny Plan Działania </a:t>
            </a: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– dokument opracowany w ramach projektu, zawierający listę konkretnych działań, których podjęcie spowoduje że wsparcie projektów dotyczących dziedzictwa kulturowego z funduszy unijnych w regionie będzie bardziej efektywne.</a:t>
            </a:r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D095D407-CA89-4F39-A7C4-F496E8B1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9" descr="herb1.png">
            <a:extLst>
              <a:ext uri="{FF2B5EF4-FFF2-40B4-BE49-F238E27FC236}">
                <a16:creationId xmlns:a16="http://schemas.microsoft.com/office/drawing/2014/main" id="{A03C5832-3122-42BE-B54D-93BEF9194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324" y="109332"/>
            <a:ext cx="492423" cy="694878"/>
          </a:xfrm>
          <a:prstGeom prst="rect">
            <a:avLst/>
          </a:prstGeom>
          <a:noFill/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3951A1A-CCF3-41BA-91D4-A192B0924AE1}"/>
              </a:ext>
            </a:extLst>
          </p:cNvPr>
          <p:cNvSpPr txBox="1"/>
          <p:nvPr/>
        </p:nvSpPr>
        <p:spPr>
          <a:xfrm>
            <a:off x="1036782" y="437684"/>
            <a:ext cx="4585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Głównym celem projektu KEEP ON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6507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24198"/>
              </p:ext>
            </p:extLst>
          </p:nvPr>
        </p:nvGraphicFramePr>
        <p:xfrm>
          <a:off x="472844" y="1371077"/>
          <a:ext cx="8375448" cy="48495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566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424">
                <a:tc>
                  <a:txBody>
                    <a:bodyPr/>
                    <a:lstStyle/>
                    <a:p>
                      <a:r>
                        <a:rPr lang="pl-PL" sz="1800" dirty="0"/>
                        <a:t>PARTNERZY PROJEKTU: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400" b="1" u="none" strike="noStrike" cap="non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sym typeface="Arial"/>
                        </a:rPr>
                        <a:t>LIDER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effectLst/>
                          <a:sym typeface="Arial"/>
                        </a:rPr>
                        <a:t>INORDE – Inst</a:t>
                      </a: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y</a:t>
                      </a:r>
                      <a:r>
                        <a:rPr lang="en-US" sz="1400" u="none" strike="noStrike" cap="none" dirty="0" err="1">
                          <a:effectLst/>
                          <a:sym typeface="Arial"/>
                        </a:rPr>
                        <a:t>tu</a:t>
                      </a: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t Rozwoju Gospodarczego Regionu </a:t>
                      </a:r>
                      <a:r>
                        <a:rPr lang="en-US" sz="1400" u="none" strike="noStrike" cap="none" dirty="0">
                          <a:effectLst/>
                          <a:sym typeface="Arial"/>
                        </a:rPr>
                        <a:t>Ourense</a:t>
                      </a: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/  </a:t>
                      </a:r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HISZPANIA</a:t>
                      </a:r>
                      <a:endParaRPr lang="pl-PL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PARTNER 1. </a:t>
                      </a:r>
                      <a:br>
                        <a:rPr lang="pl-PL" sz="1400" u="none" strike="noStrike" cap="none" dirty="0">
                          <a:effectLst/>
                          <a:sym typeface="Arial"/>
                        </a:rPr>
                      </a:b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Województwo Świętokrzyskie – Urząd Marszałkowski Woj. Świętokrzyskiego/  </a:t>
                      </a:r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POLSKA</a:t>
                      </a:r>
                      <a:endParaRPr lang="pl-PL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PARTNER</a:t>
                      </a:r>
                      <a:r>
                        <a:rPr lang="pl-PL" sz="1400" b="1" u="none" strike="noStrike" cap="none" baseline="0" dirty="0">
                          <a:effectLst/>
                          <a:sym typeface="Arial"/>
                        </a:rPr>
                        <a:t> 2.</a:t>
                      </a:r>
                      <a:endParaRPr lang="pl-PL" sz="1400" b="1" u="none" strike="noStrike" cap="none" dirty="0">
                        <a:effectLst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Gmina </a:t>
                      </a:r>
                      <a:r>
                        <a:rPr lang="pl-PL" sz="1400" u="none" strike="noStrike" cap="none" dirty="0" err="1">
                          <a:effectLst/>
                          <a:sym typeface="Arial"/>
                        </a:rPr>
                        <a:t>Paggaio</a:t>
                      </a: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/  </a:t>
                      </a:r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GRECJA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PARTNER</a:t>
                      </a:r>
                      <a:r>
                        <a:rPr lang="pl-PL" sz="1400" b="1" u="none" strike="noStrike" cap="none" baseline="0" dirty="0">
                          <a:effectLst/>
                          <a:sym typeface="Arial"/>
                        </a:rPr>
                        <a:t> 3.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Gmina Hertogenbosch/  </a:t>
                      </a:r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HOLANDIA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PARTNER 4.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effectLst/>
                          <a:sym typeface="Arial"/>
                        </a:rPr>
                        <a:t>ADRAT – </a:t>
                      </a: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Stowarzyszenie Rozwoju Regionu </a:t>
                      </a:r>
                      <a:r>
                        <a:rPr lang="en-US" sz="1400" u="none" strike="noStrike" cap="none" dirty="0">
                          <a:effectLst/>
                          <a:sym typeface="Arial"/>
                        </a:rPr>
                        <a:t>Alto </a:t>
                      </a:r>
                      <a:r>
                        <a:rPr lang="en-US" sz="1400" u="none" strike="noStrike" cap="none" dirty="0" err="1">
                          <a:effectLst/>
                          <a:sym typeface="Arial"/>
                        </a:rPr>
                        <a:t>Tâmega</a:t>
                      </a: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/ </a:t>
                      </a:r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PORTUGALIA</a:t>
                      </a:r>
                      <a:endParaRPr lang="pl-PL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811">
                <a:tc>
                  <a:txBody>
                    <a:bodyPr/>
                    <a:lstStyle/>
                    <a:p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PARTNER</a:t>
                      </a:r>
                      <a:r>
                        <a:rPr lang="pl-PL" sz="1400" b="1" u="none" strike="noStrike" cap="none" baseline="0" dirty="0">
                          <a:effectLst/>
                          <a:sym typeface="Arial"/>
                        </a:rPr>
                        <a:t> 5.</a:t>
                      </a:r>
                    </a:p>
                    <a:p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Agencja Rozwoju </a:t>
                      </a:r>
                      <a:r>
                        <a:rPr lang="en-US" sz="1400" u="none" strike="noStrike" cap="none" dirty="0">
                          <a:effectLst/>
                          <a:sym typeface="Arial"/>
                        </a:rPr>
                        <a:t>Langhe Monferrato and Roero </a:t>
                      </a: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/  </a:t>
                      </a:r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WŁOCHY</a:t>
                      </a:r>
                      <a:endParaRPr lang="pl-PL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361">
                <a:tc>
                  <a:txBody>
                    <a:bodyPr/>
                    <a:lstStyle/>
                    <a:p>
                      <a:r>
                        <a:rPr lang="pl-PL" sz="1400" b="1" u="none" strike="noStrike" cap="none" dirty="0">
                          <a:effectLst/>
                          <a:sym typeface="Arial"/>
                        </a:rPr>
                        <a:t>ADVISORY PARTNER</a:t>
                      </a:r>
                      <a:br>
                        <a:rPr lang="pl-PL" sz="1400" u="none" strike="noStrike" cap="none" dirty="0">
                          <a:effectLst/>
                          <a:sym typeface="Arial"/>
                        </a:rPr>
                      </a:br>
                      <a:r>
                        <a:rPr lang="pl-PL" sz="1400" u="none" strike="noStrike" cap="none" dirty="0">
                          <a:effectLst/>
                          <a:sym typeface="Arial"/>
                        </a:rPr>
                        <a:t>IRMO – 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Inst</a:t>
                      </a:r>
                      <a:r>
                        <a:rPr lang="pl-PL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tut </a:t>
                      </a:r>
                      <a:r>
                        <a:rPr lang="pl-PL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Rozwoju i Spraw Międzynarodowych /  </a:t>
                      </a:r>
                      <a:r>
                        <a:rPr lang="pl-PL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CHORWACJA</a:t>
                      </a:r>
                      <a:endParaRPr lang="pl-PL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71" y="2004571"/>
            <a:ext cx="518337" cy="34469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71" y="2659440"/>
            <a:ext cx="518337" cy="36838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71" y="3312541"/>
            <a:ext cx="518337" cy="34555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71" y="3954390"/>
            <a:ext cx="518337" cy="36671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71" y="4538697"/>
            <a:ext cx="518337" cy="32946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72" y="5178337"/>
            <a:ext cx="518336" cy="2907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72" y="5759975"/>
            <a:ext cx="518336" cy="361887"/>
          </a:xfrm>
          <a:prstGeom prst="rect">
            <a:avLst/>
          </a:prstGeom>
        </p:spPr>
      </p:pic>
      <p:pic>
        <p:nvPicPr>
          <p:cNvPr id="13" name="Obraz 29" descr="herb1.png">
            <a:extLst>
              <a:ext uri="{FF2B5EF4-FFF2-40B4-BE49-F238E27FC236}">
                <a16:creationId xmlns:a16="http://schemas.microsoft.com/office/drawing/2014/main" id="{577EF307-A6A3-4D12-A1D0-3444C436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431" y="237800"/>
            <a:ext cx="566314" cy="799148"/>
          </a:xfrm>
          <a:prstGeom prst="rect">
            <a:avLst/>
          </a:prstGeom>
          <a:noFill/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B5AFBD6-1A68-42ED-A10A-13D932DB876A}"/>
              </a:ext>
            </a:extLst>
          </p:cNvPr>
          <p:cNvSpPr txBox="1"/>
          <p:nvPr/>
        </p:nvSpPr>
        <p:spPr>
          <a:xfrm>
            <a:off x="2195875" y="452067"/>
            <a:ext cx="4585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Partnerzy projektu KEEP ON</a:t>
            </a:r>
          </a:p>
        </p:txBody>
      </p:sp>
      <p:pic>
        <p:nvPicPr>
          <p:cNvPr id="19" name="Obraz 13">
            <a:extLst>
              <a:ext uri="{FF2B5EF4-FFF2-40B4-BE49-F238E27FC236}">
                <a16:creationId xmlns:a16="http://schemas.microsoft.com/office/drawing/2014/main" id="{F6BBF030-56EB-4D5B-82C8-AAAD886F0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3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EB8B1-6AA4-4C13-80F3-2571AB87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36" y="180979"/>
            <a:ext cx="7644581" cy="562074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Regionalna grupa interesariuszy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90FA88-6008-41D0-B939-074BD6173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4" t="18535" r="5315" b="19247"/>
          <a:stretch/>
        </p:blipFill>
        <p:spPr>
          <a:xfrm>
            <a:off x="1358908" y="4296303"/>
            <a:ext cx="6240295" cy="275086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6268225-3172-43A8-95A8-EDA898E2B8D1}"/>
              </a:ext>
            </a:extLst>
          </p:cNvPr>
          <p:cNvSpPr txBox="1"/>
          <p:nvPr/>
        </p:nvSpPr>
        <p:spPr>
          <a:xfrm>
            <a:off x="136188" y="946441"/>
            <a:ext cx="8685736" cy="3729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	W grupie interesariuszy projektu znalazło się kilkanaście świętokrzyskich podmiotów mających bezpośredni wpływ na kształtowanie i rozwój dziedzictwa kulturowego </a:t>
            </a:r>
            <a:b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w regionie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, w tym: 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tabLst>
                <a:tab pos="361950" algn="l"/>
              </a:tabLst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Muzeum Wsi Kieleckiej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tabLst>
                <a:tab pos="361950" algn="l"/>
              </a:tabLst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Regionalne Centrum Naukowo-Technologiczne </a:t>
            </a:r>
            <a:b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w Podzamczu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tabLst>
                <a:tab pos="361950" algn="l"/>
              </a:tabLst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Gmina i Miasto Chęciny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tabLst>
                <a:tab pos="361950" algn="l"/>
              </a:tabLst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Muzeum Narodowe w Kielcach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tabLst>
                <a:tab pos="361950" algn="l"/>
              </a:tabLst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Muzeum Okręgowe w Sandomierzu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tabLst>
                <a:tab pos="361950" algn="l"/>
              </a:tabLst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Urząd Miejski w Sandomierzu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tabLst>
                <a:tab pos="361950" algn="l"/>
              </a:tabLst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3153781-9EA4-4AB5-99E0-8F5EF817CF3B}"/>
              </a:ext>
            </a:extLst>
          </p:cNvPr>
          <p:cNvSpPr txBox="1">
            <a:spLocks/>
          </p:cNvSpPr>
          <p:nvPr/>
        </p:nvSpPr>
        <p:spPr>
          <a:xfrm>
            <a:off x="5262397" y="1840666"/>
            <a:ext cx="3745415" cy="149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tabLst>
                <a:tab pos="361950" algn="l"/>
              </a:tabLst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Wojewódzki Dom Kultury </a:t>
            </a:r>
            <a:b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w Kielcach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tabLst>
                <a:tab pos="361950" algn="l"/>
              </a:tabLst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/>
              </a:rPr>
              <a:t>Powiat Opatowski </a:t>
            </a:r>
          </a:p>
          <a:p>
            <a:pPr marL="361950" marR="0" lvl="1" indent="-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  <a:tabLst>
                <a:tab pos="361950" algn="l"/>
              </a:tabLst>
              <a:defRPr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Pustelnia Złotego Lasu </a:t>
            </a:r>
            <a:b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 Rytwianach </a:t>
            </a:r>
          </a:p>
          <a:p>
            <a:pPr marL="361950" lvl="1" indent="-180975">
              <a:tabLst>
                <a:tab pos="36195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Ośrodek Sportu i Rekreacji </a:t>
            </a:r>
            <a:b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 Staszowie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az 29" descr="herb1.png">
            <a:extLst>
              <a:ext uri="{FF2B5EF4-FFF2-40B4-BE49-F238E27FC236}">
                <a16:creationId xmlns:a16="http://schemas.microsoft.com/office/drawing/2014/main" id="{0F5F0B6D-17C7-4B69-8D87-C53C934E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68" y="132304"/>
            <a:ext cx="576936" cy="814137"/>
          </a:xfrm>
          <a:prstGeom prst="rect">
            <a:avLst/>
          </a:prstGeom>
          <a:noFill/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F79F9091-13A3-4740-87EC-85AC219B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91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5A1ED-080F-412D-9476-F77BA1ED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2" y="1674813"/>
            <a:ext cx="8207375" cy="4374295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Instytucje kultury są kluczowe w całym systemie ochrony dziedzictwa kulturowego regionu i zapewnienia jego trwałości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ponieważ to one bezpośrednio przejmują opiekę nad zabytkami, zapewniają dostęp do nich, budują więzi społeczne, prowadzą działania kulturalne, edukacyjne, promocyjne.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Obiekty zabytkowe i inne obiekty dziedzictwa kulturowego są wykorzystywane przez instytucje kultury do realizacji szerokiego spektrum celów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w tym </a:t>
            </a:r>
            <a:b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np. działalności kulturalnej, edukacyjnej, gospodarczej oraz w zakresie dbania </a:t>
            </a:r>
            <a:b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środowisko naturalne. Takie podejście jest w pełni zgodne z zasadą zrównoważonego rozwoju oraz trwałości inwestycji w sektorze kultury.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pl-P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Instytucje kultury prowadzą projekty kulturalne; organizują wydarzenia, festiwale, szkolenia, imprezy plenerowe; aktywizują społeczny ruch kulturalny; są miejscem spotkań dla społeczności lokalnej. 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Partycypacja społeczna jest niezwykle ważna </a:t>
            </a:r>
            <a:b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projektach dotyczących kultury.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7FD9110-8D23-4581-A65F-5E7650008A04}"/>
              </a:ext>
            </a:extLst>
          </p:cNvPr>
          <p:cNvSpPr txBox="1"/>
          <p:nvPr/>
        </p:nvSpPr>
        <p:spPr>
          <a:xfrm>
            <a:off x="1091100" y="609356"/>
            <a:ext cx="6227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Regionalny Plan Działania - w</a:t>
            </a: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nioski </a:t>
            </a:r>
            <a:b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wywiadów z interesariuszami</a:t>
            </a:r>
          </a:p>
        </p:txBody>
      </p:sp>
      <p:pic>
        <p:nvPicPr>
          <p:cNvPr id="4" name="Obraz 29" descr="herb1.png">
            <a:extLst>
              <a:ext uri="{FF2B5EF4-FFF2-40B4-BE49-F238E27FC236}">
                <a16:creationId xmlns:a16="http://schemas.microsoft.com/office/drawing/2014/main" id="{82CE3472-6DD7-4F9E-AE3D-EC8668FF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28" y="202288"/>
            <a:ext cx="576936" cy="814137"/>
          </a:xfrm>
          <a:prstGeom prst="rect">
            <a:avLst/>
          </a:prstGeom>
          <a:noFill/>
        </p:spPr>
      </p:pic>
      <p:pic>
        <p:nvPicPr>
          <p:cNvPr id="6" name="Obraz 13">
            <a:extLst>
              <a:ext uri="{FF2B5EF4-FFF2-40B4-BE49-F238E27FC236}">
                <a16:creationId xmlns:a16="http://schemas.microsoft.com/office/drawing/2014/main" id="{16E59208-BB2F-43BA-B317-B8725E3D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54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5A1ED-080F-412D-9476-F77BA1ED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2" y="2123124"/>
            <a:ext cx="8207375" cy="309346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Niewystarczające finansowanie jest problemem wielu instytucji kultury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b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 szczególności tych, które nie podlegają samorządowi województwa świętokrzyskiego. Wiele instytucji aktywnie ubiega się o dofinansowanie </a:t>
            </a:r>
            <a:b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 zewnętrznych programów, jednak ma trudności z uzyskaniem środków na zapewnienie wkładu własnego.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Ankietowane instytucje wskazywały również na potrzebę podjęcia działań mających na celu przyciągnięcie i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zachęcenie do udziału w kulturze młodego pokolenia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stworzenia mody na uczestnictwo w kulturze, wykorzystania nowoczesnych narzędzi w dotarciu do młodych ludzi.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106C6EA-4CB9-49CF-99C2-D5F49CBD0AC3}"/>
              </a:ext>
            </a:extLst>
          </p:cNvPr>
          <p:cNvSpPr txBox="1"/>
          <p:nvPr/>
        </p:nvSpPr>
        <p:spPr>
          <a:xfrm>
            <a:off x="1362394" y="977628"/>
            <a:ext cx="6227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Regionalny Plan Działania - w</a:t>
            </a: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nioski </a:t>
            </a:r>
            <a:b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wywiadów z interesariuszami</a:t>
            </a:r>
          </a:p>
        </p:txBody>
      </p:sp>
      <p:pic>
        <p:nvPicPr>
          <p:cNvPr id="5" name="Obraz 29" descr="herb1.png">
            <a:extLst>
              <a:ext uri="{FF2B5EF4-FFF2-40B4-BE49-F238E27FC236}">
                <a16:creationId xmlns:a16="http://schemas.microsoft.com/office/drawing/2014/main" id="{401B07F8-0CF7-436D-951A-5953C3B0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072" y="357931"/>
            <a:ext cx="576936" cy="814137"/>
          </a:xfrm>
          <a:prstGeom prst="rect">
            <a:avLst/>
          </a:prstGeom>
          <a:noFill/>
        </p:spPr>
      </p:pic>
      <p:pic>
        <p:nvPicPr>
          <p:cNvPr id="6" name="Obraz 13">
            <a:extLst>
              <a:ext uri="{FF2B5EF4-FFF2-40B4-BE49-F238E27FC236}">
                <a16:creationId xmlns:a16="http://schemas.microsoft.com/office/drawing/2014/main" id="{E3C19F14-2AD1-44BF-AC7B-749E25152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5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EB1F72B-4471-49B1-B749-A8A994D9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01" y="1930696"/>
            <a:ext cx="3313545" cy="432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BF04666-A6F4-434B-8E64-761346647872}"/>
              </a:ext>
            </a:extLst>
          </p:cNvPr>
          <p:cNvSpPr txBox="1"/>
          <p:nvPr/>
        </p:nvSpPr>
        <p:spPr>
          <a:xfrm>
            <a:off x="507142" y="6358123"/>
            <a:ext cx="4584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http://www.interregeurope.eu/keepon/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0594D81-6076-4159-99C7-A024D4E226D3}"/>
              </a:ext>
            </a:extLst>
          </p:cNvPr>
          <p:cNvSpPr txBox="1"/>
          <p:nvPr/>
        </p:nvSpPr>
        <p:spPr>
          <a:xfrm>
            <a:off x="4385050" y="1231761"/>
            <a:ext cx="45730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Wśród katalogu dobrych praktyk znalazły się:</a:t>
            </a:r>
          </a:p>
          <a:p>
            <a:endParaRPr lang="pl-PL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Wojewódzki Dom Kultury w Kielcach</a:t>
            </a:r>
          </a:p>
          <a:p>
            <a:pPr marL="342900" indent="-342900">
              <a:buAutoNum type="arabicPeriod"/>
            </a:pPr>
            <a: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Zamek Królewski w Chęcinach</a:t>
            </a:r>
          </a:p>
          <a:p>
            <a:pPr marL="342900" indent="-342900">
              <a:buAutoNum type="arabicPeriod"/>
            </a:pPr>
            <a: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Muzeum Wsi Kieleckiej</a:t>
            </a:r>
            <a:endParaRPr lang="pl-PL" sz="1200" dirty="0">
              <a:solidFill>
                <a:schemeClr val="tx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FB3E183-407B-4249-A118-0A3337DE8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173" y="2639319"/>
            <a:ext cx="2752301" cy="18275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0924B24-039F-49EE-9B2A-7826BDF65C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86"/>
          <a:stretch/>
        </p:blipFill>
        <p:spPr>
          <a:xfrm>
            <a:off x="6373580" y="2639319"/>
            <a:ext cx="2684262" cy="18275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7FBB3F-D6B0-4CBA-8DAB-199EE12874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01" t="21308" r="11997" b="8704"/>
          <a:stretch/>
        </p:blipFill>
        <p:spPr>
          <a:xfrm>
            <a:off x="3604619" y="4466876"/>
            <a:ext cx="2763407" cy="17611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D72525D-BC08-4F20-83CD-DE9630D36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963" y="4466876"/>
            <a:ext cx="2580255" cy="17845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az 29" descr="herb1.png">
            <a:extLst>
              <a:ext uri="{FF2B5EF4-FFF2-40B4-BE49-F238E27FC236}">
                <a16:creationId xmlns:a16="http://schemas.microsoft.com/office/drawing/2014/main" id="{0CC4894E-7B1D-4D72-A5C9-870819958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8" y="377386"/>
            <a:ext cx="576936" cy="814137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3844B57-6BF2-431C-A385-46FF39A3AD60}"/>
              </a:ext>
            </a:extLst>
          </p:cNvPr>
          <p:cNvSpPr txBox="1"/>
          <p:nvPr/>
        </p:nvSpPr>
        <p:spPr>
          <a:xfrm>
            <a:off x="667989" y="192100"/>
            <a:ext cx="674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Praktyczny przewodnik – Dziedzictwo kulturowe i trwałość</a:t>
            </a:r>
          </a:p>
        </p:txBody>
      </p:sp>
      <p:pic>
        <p:nvPicPr>
          <p:cNvPr id="13" name="Obraz 13">
            <a:extLst>
              <a:ext uri="{FF2B5EF4-FFF2-40B4-BE49-F238E27FC236}">
                <a16:creationId xmlns:a16="http://schemas.microsoft.com/office/drawing/2014/main" id="{4BF87E43-DED4-43C3-A4CB-828C7D8C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8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B3849-4CEE-42FD-8273-B86D6B183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437" y="1446358"/>
            <a:ext cx="8207375" cy="5183187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Zaplanuj i zabezpiecz finansowanie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łącząc finansowanie</a:t>
            </a:r>
            <a:r>
              <a:rPr lang="pl-PL" sz="1800" b="0" dirty="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 różnych źródeł:  prywatnych i/lub publicznych.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Zapewnij ochronę dziedzictwa 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poprzez zaangażowanie naukowców </a:t>
            </a:r>
            <a:b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ekspertów w planowanie zarządzania dziedzictwem i prowadzenie prac konserwatorskich.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Zastosuj integracyjne podejście 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do zarządzania: angażuj różnych interesariuszy</a:t>
            </a:r>
            <a:b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 różnych poziomów i różnych dyscyplin, w tym lokalnych polityków i decydentów lub władz regionalnych co może mieć kluczowe znaczenie dla sukcesu projektu.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Prowadź ciągłą działalność edukacyjną 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 celu podniesienia świadomości na temat wartości dziedzictwa kulturowego i poszerzenia wiedzy na jego temat.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Wykorzystaj nowe technologie </a:t>
            </a:r>
            <a:r>
              <a:rPr lang="pl-PL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jako narzędzie do zachowania i interpretacji dziedzictwa. </a:t>
            </a:r>
          </a:p>
          <a:p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D3A28C4-FC74-4574-BAC4-B608206481C9}"/>
              </a:ext>
            </a:extLst>
          </p:cNvPr>
          <p:cNvSpPr txBox="1"/>
          <p:nvPr/>
        </p:nvSpPr>
        <p:spPr>
          <a:xfrm>
            <a:off x="938373" y="309186"/>
            <a:ext cx="7003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Rekomendacje </a:t>
            </a:r>
            <a:b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podstawie dobrych praktyk</a:t>
            </a:r>
          </a:p>
        </p:txBody>
      </p:sp>
      <p:pic>
        <p:nvPicPr>
          <p:cNvPr id="4" name="Obraz 29" descr="herb1.png">
            <a:extLst>
              <a:ext uri="{FF2B5EF4-FFF2-40B4-BE49-F238E27FC236}">
                <a16:creationId xmlns:a16="http://schemas.microsoft.com/office/drawing/2014/main" id="{BB1F07B2-8313-49C6-92E2-5DA83979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437" y="228455"/>
            <a:ext cx="576936" cy="814137"/>
          </a:xfrm>
          <a:prstGeom prst="rect">
            <a:avLst/>
          </a:prstGeom>
          <a:noFill/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10F6BF7D-E25C-4006-B84B-D4C93B26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2" y="396906"/>
            <a:ext cx="601266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852700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2445</Words>
  <Application>Microsoft Office PowerPoint</Application>
  <PresentationFormat>Pokaz na ekranie (4:3)</PresentationFormat>
  <Paragraphs>288</Paragraphs>
  <Slides>28</Slides>
  <Notes>11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9" baseType="lpstr">
      <vt:lpstr>Arial</vt:lpstr>
      <vt:lpstr>Calibri</vt:lpstr>
      <vt:lpstr>Courier New</vt:lpstr>
      <vt:lpstr>Noto Sans Symbols</vt:lpstr>
      <vt:lpstr>Symbol</vt:lpstr>
      <vt:lpstr>Wingdings</vt:lpstr>
      <vt:lpstr>BASIC</vt:lpstr>
      <vt:lpstr>CONTENT page</vt:lpstr>
      <vt:lpstr>IMAGE</vt:lpstr>
      <vt:lpstr>BLOCK page </vt:lpstr>
      <vt:lpstr>Chart</vt:lpstr>
      <vt:lpstr>Regionalny Plan Działania dla Województwa Świętokrzyskiego  KEEP ON: Skuteczna polityka regionu dla zapewnienia trwałości oraz efektywności projektów sektora dziedzictwa kulturowego</vt:lpstr>
      <vt:lpstr>Prezentacja programu PowerPoint</vt:lpstr>
      <vt:lpstr>Prezentacja programu PowerPoint</vt:lpstr>
      <vt:lpstr>Prezentacja programu PowerPoint</vt:lpstr>
      <vt:lpstr>Regionalna grupa interesariuszy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Regionalny Plan Działania – rekomendacje ogólne</vt:lpstr>
      <vt:lpstr>Regionalny Plan Działania – rekomendacje ogólne</vt:lpstr>
      <vt:lpstr>Regionalny Plan Działania –  rekomendacje do programu FE dla Świętokrzyskiego</vt:lpstr>
      <vt:lpstr>Regionalny Plan Działania –  rekomendacje do programu FE dla Świętokrzyskiego</vt:lpstr>
      <vt:lpstr>Regionalny Plan Działania –  rekomendacje do programu FE dla Świętokrzyskiego</vt:lpstr>
      <vt:lpstr>Regionalny Plan Działania –  rekomendacje do programu FE dla Świętokrzyskiego</vt:lpstr>
      <vt:lpstr>Dziedzictwo kulturowe w perspektywie finansowej 2021-2027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145</cp:revision>
  <cp:lastPrinted>2021-10-27T13:02:51Z</cp:lastPrinted>
  <dcterms:modified xsi:type="dcterms:W3CDTF">2021-10-28T04:43:26Z</dcterms:modified>
</cp:coreProperties>
</file>