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782" r:id="rId9"/>
    <p:sldMasterId id="2147486170" r:id="rId10"/>
    <p:sldMasterId id="2147486626" r:id="rId11"/>
  </p:sldMasterIdLst>
  <p:notesMasterIdLst>
    <p:notesMasterId r:id="rId23"/>
  </p:notesMasterIdLst>
  <p:handoutMasterIdLst>
    <p:handoutMasterId r:id="rId24"/>
  </p:handoutMasterIdLst>
  <p:sldIdLst>
    <p:sldId id="560" r:id="rId12"/>
    <p:sldId id="661" r:id="rId13"/>
    <p:sldId id="695" r:id="rId14"/>
    <p:sldId id="689" r:id="rId15"/>
    <p:sldId id="427" r:id="rId16"/>
    <p:sldId id="400" r:id="rId17"/>
    <p:sldId id="691" r:id="rId18"/>
    <p:sldId id="418" r:id="rId19"/>
    <p:sldId id="410" r:id="rId20"/>
    <p:sldId id="696" r:id="rId21"/>
    <p:sldId id="767" r:id="rId22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808"/>
    <a:srgbClr val="000066"/>
    <a:srgbClr val="003300"/>
    <a:srgbClr val="96EBFC"/>
    <a:srgbClr val="2F36BB"/>
    <a:srgbClr val="255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89587" autoAdjust="0"/>
  </p:normalViewPr>
  <p:slideViewPr>
    <p:cSldViewPr snapToGrid="0">
      <p:cViewPr varScale="1">
        <p:scale>
          <a:sx n="65" d="100"/>
          <a:sy n="65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Grid="0">
      <p:cViewPr varScale="1">
        <p:scale>
          <a:sx n="78" d="100"/>
          <a:sy n="78" d="100"/>
        </p:scale>
        <p:origin x="-3906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062B9-1FCC-417B-9D8C-67BDD4F0CEDB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469B30A6-151D-44E5-8BE7-D612B739BBA1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Granty</a:t>
          </a:r>
        </a:p>
      </dgm:t>
    </dgm:pt>
    <dgm:pt modelId="{67173762-C63C-46C8-BDFB-5A2FBD023EF0}" type="parTrans" cxnId="{3878A23A-425C-4A20-9B43-44CC7F7F90BF}">
      <dgm:prSet/>
      <dgm:spPr/>
      <dgm:t>
        <a:bodyPr/>
        <a:lstStyle/>
        <a:p>
          <a:endParaRPr lang="pl-PL"/>
        </a:p>
      </dgm:t>
    </dgm:pt>
    <dgm:pt modelId="{D2F9F8FB-1E70-488C-88C4-941BD5C13546}" type="sibTrans" cxnId="{3878A23A-425C-4A20-9B43-44CC7F7F90BF}">
      <dgm:prSet/>
      <dgm:spPr/>
      <dgm:t>
        <a:bodyPr/>
        <a:lstStyle/>
        <a:p>
          <a:endParaRPr lang="pl-PL"/>
        </a:p>
      </dgm:t>
    </dgm:pt>
    <dgm:pt modelId="{FE966781-87F0-47D9-ACE3-86BB767BF873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8 grantów/ 7 poprawnych pod względem formalnym</a:t>
          </a:r>
        </a:p>
      </dgm:t>
    </dgm:pt>
    <dgm:pt modelId="{9E378974-36CF-4485-8C35-5D42CA92E719}" type="parTrans" cxnId="{4EA09977-BFE8-486A-B924-1F773F9AEC2A}">
      <dgm:prSet/>
      <dgm:spPr/>
      <dgm:t>
        <a:bodyPr/>
        <a:lstStyle/>
        <a:p>
          <a:endParaRPr lang="pl-PL"/>
        </a:p>
      </dgm:t>
    </dgm:pt>
    <dgm:pt modelId="{10035D47-1E68-415B-94C4-79D1CD1C0ECB}" type="sibTrans" cxnId="{4EA09977-BFE8-486A-B924-1F773F9AEC2A}">
      <dgm:prSet/>
      <dgm:spPr/>
      <dgm:t>
        <a:bodyPr/>
        <a:lstStyle/>
        <a:p>
          <a:endParaRPr lang="pl-PL"/>
        </a:p>
      </dgm:t>
    </dgm:pt>
    <dgm:pt modelId="{BEF99F16-0C3C-454D-BDA1-B402B1E13548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Liczba uczniów</a:t>
          </a:r>
        </a:p>
      </dgm:t>
    </dgm:pt>
    <dgm:pt modelId="{A709DFFF-C963-43A7-9C8A-8FA663272DD4}" type="parTrans" cxnId="{27111FA1-1428-4928-BF90-63493A9DC6E8}">
      <dgm:prSet/>
      <dgm:spPr/>
      <dgm:t>
        <a:bodyPr/>
        <a:lstStyle/>
        <a:p>
          <a:endParaRPr lang="pl-PL"/>
        </a:p>
      </dgm:t>
    </dgm:pt>
    <dgm:pt modelId="{2052FCFB-CD11-4117-8811-24943DD359BE}" type="sibTrans" cxnId="{27111FA1-1428-4928-BF90-63493A9DC6E8}">
      <dgm:prSet/>
      <dgm:spPr/>
      <dgm:t>
        <a:bodyPr/>
        <a:lstStyle/>
        <a:p>
          <a:endParaRPr lang="pl-PL"/>
        </a:p>
      </dgm:t>
    </dgm:pt>
    <dgm:pt modelId="{C8641AF8-E468-4403-9A5B-39AABEC06FD9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390 uczniów/uczennic</a:t>
          </a:r>
        </a:p>
      </dgm:t>
    </dgm:pt>
    <dgm:pt modelId="{40C2FCB6-84A5-4F7A-8A64-3F2B5DEF48B9}" type="parTrans" cxnId="{31AEDFDD-1FB4-498F-8607-7D81B80A3443}">
      <dgm:prSet/>
      <dgm:spPr/>
      <dgm:t>
        <a:bodyPr/>
        <a:lstStyle/>
        <a:p>
          <a:endParaRPr lang="pl-PL"/>
        </a:p>
      </dgm:t>
    </dgm:pt>
    <dgm:pt modelId="{7E4B7C86-AFFB-4C7A-A28D-7273A062D1C4}" type="sibTrans" cxnId="{31AEDFDD-1FB4-498F-8607-7D81B80A3443}">
      <dgm:prSet/>
      <dgm:spPr/>
      <dgm:t>
        <a:bodyPr/>
        <a:lstStyle/>
        <a:p>
          <a:endParaRPr lang="pl-PL"/>
        </a:p>
      </dgm:t>
    </dgm:pt>
    <dgm:pt modelId="{4EA91A78-52BA-4591-8D3C-B10D83249C46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Liczba szkół zawodowych</a:t>
          </a:r>
        </a:p>
      </dgm:t>
    </dgm:pt>
    <dgm:pt modelId="{1EC4A7D7-EB4C-417B-98A6-98EBF7827F45}" type="parTrans" cxnId="{FF0AB74E-F7A0-44FC-8E04-AD131C2DA5EA}">
      <dgm:prSet/>
      <dgm:spPr/>
      <dgm:t>
        <a:bodyPr/>
        <a:lstStyle/>
        <a:p>
          <a:endParaRPr lang="pl-PL"/>
        </a:p>
      </dgm:t>
    </dgm:pt>
    <dgm:pt modelId="{53482761-8057-470C-A4E7-32844625CE92}" type="sibTrans" cxnId="{FF0AB74E-F7A0-44FC-8E04-AD131C2DA5EA}">
      <dgm:prSet/>
      <dgm:spPr/>
      <dgm:t>
        <a:bodyPr/>
        <a:lstStyle/>
        <a:p>
          <a:endParaRPr lang="pl-PL"/>
        </a:p>
      </dgm:t>
    </dgm:pt>
    <dgm:pt modelId="{6FF3E713-38C1-4B61-B59F-CA4241577399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17 szkół zawodowych</a:t>
          </a:r>
        </a:p>
      </dgm:t>
    </dgm:pt>
    <dgm:pt modelId="{AC4E003B-73A4-40E4-AFDB-1513ECA80083}" type="parTrans" cxnId="{B2CE9B65-CFAD-4349-A06B-5D514D0C3FAC}">
      <dgm:prSet/>
      <dgm:spPr/>
      <dgm:t>
        <a:bodyPr/>
        <a:lstStyle/>
        <a:p>
          <a:endParaRPr lang="pl-PL"/>
        </a:p>
      </dgm:t>
    </dgm:pt>
    <dgm:pt modelId="{FE1DB9B0-55E5-4D3D-B521-4118B22A1C0F}" type="sibTrans" cxnId="{B2CE9B65-CFAD-4349-A06B-5D514D0C3FAC}">
      <dgm:prSet/>
      <dgm:spPr/>
      <dgm:t>
        <a:bodyPr/>
        <a:lstStyle/>
        <a:p>
          <a:endParaRPr lang="pl-PL"/>
        </a:p>
      </dgm:t>
    </dgm:pt>
    <dgm:pt modelId="{6593CF2A-4C3A-4743-BF70-97A7BBE13707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 </a:t>
          </a:r>
          <a:r>
            <a:rPr lang="pl-PL" sz="2000" b="1" dirty="0">
              <a:solidFill>
                <a:schemeClr val="tx1"/>
              </a:solidFill>
              <a:latin typeface="Baskerville Old Face" pitchFamily="18" charset="0"/>
            </a:rPr>
            <a:t>50</a:t>
          </a:r>
          <a:r>
            <a:rPr lang="pl-PL" sz="2000" b="1" dirty="0">
              <a:latin typeface="Baskerville Old Face" pitchFamily="18" charset="0"/>
            </a:rPr>
            <a:t> przedsiębiorstw</a:t>
          </a:r>
        </a:p>
      </dgm:t>
    </dgm:pt>
    <dgm:pt modelId="{EB80758C-0E80-4705-B290-91D6E8590497}" type="parTrans" cxnId="{2452CFF3-1C53-4AA5-AE84-631D40BAF92C}">
      <dgm:prSet/>
      <dgm:spPr/>
      <dgm:t>
        <a:bodyPr/>
        <a:lstStyle/>
        <a:p>
          <a:endParaRPr lang="pl-PL"/>
        </a:p>
      </dgm:t>
    </dgm:pt>
    <dgm:pt modelId="{E7E4F481-8EB3-4AB0-9A7A-CA8AEF457F26}" type="sibTrans" cxnId="{2452CFF3-1C53-4AA5-AE84-631D40BAF92C}">
      <dgm:prSet/>
      <dgm:spPr/>
      <dgm:t>
        <a:bodyPr/>
        <a:lstStyle/>
        <a:p>
          <a:endParaRPr lang="pl-PL"/>
        </a:p>
      </dgm:t>
    </dgm:pt>
    <dgm:pt modelId="{EAA69B3C-F813-4E90-BEFA-FBB9D848DF24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Liczba przedsiębiorstw</a:t>
          </a:r>
        </a:p>
      </dgm:t>
    </dgm:pt>
    <dgm:pt modelId="{B6C6EADA-A7CB-4F27-8AD1-DB6B953ABD02}" type="parTrans" cxnId="{F25946FD-8C0B-432F-8CE1-F634041DEF0B}">
      <dgm:prSet/>
      <dgm:spPr/>
      <dgm:t>
        <a:bodyPr/>
        <a:lstStyle/>
        <a:p>
          <a:endParaRPr lang="pl-PL"/>
        </a:p>
      </dgm:t>
    </dgm:pt>
    <dgm:pt modelId="{85AD10A6-5FA5-4120-BB40-E05038551258}" type="sibTrans" cxnId="{F25946FD-8C0B-432F-8CE1-F634041DEF0B}">
      <dgm:prSet/>
      <dgm:spPr/>
      <dgm:t>
        <a:bodyPr/>
        <a:lstStyle/>
        <a:p>
          <a:endParaRPr lang="pl-PL"/>
        </a:p>
      </dgm:t>
    </dgm:pt>
    <dgm:pt modelId="{679F2C9B-87C5-4D55-BD3C-F859C410983C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Sumaryczna wartość grantów</a:t>
          </a:r>
        </a:p>
      </dgm:t>
    </dgm:pt>
    <dgm:pt modelId="{6D001ABE-84BA-4530-BB3E-497CDE8890C0}" type="parTrans" cxnId="{12EB335F-38B2-415C-8EC9-641D402343A7}">
      <dgm:prSet/>
      <dgm:spPr/>
      <dgm:t>
        <a:bodyPr/>
        <a:lstStyle/>
        <a:p>
          <a:endParaRPr lang="pl-PL"/>
        </a:p>
      </dgm:t>
    </dgm:pt>
    <dgm:pt modelId="{84B76040-F4BB-4A10-B589-88DB23E6C651}" type="sibTrans" cxnId="{12EB335F-38B2-415C-8EC9-641D402343A7}">
      <dgm:prSet/>
      <dgm:spPr/>
      <dgm:t>
        <a:bodyPr/>
        <a:lstStyle/>
        <a:p>
          <a:endParaRPr lang="pl-PL"/>
        </a:p>
      </dgm:t>
    </dgm:pt>
    <dgm:pt modelId="{64D7F0B1-AD27-49C9-8131-58F5AC8DBF6A}">
      <dgm:prSet phldrT="[Tekst]" custT="1"/>
      <dgm:spPr/>
      <dgm:t>
        <a:bodyPr/>
        <a:lstStyle/>
        <a:p>
          <a:r>
            <a:rPr lang="pl-PL" sz="2000" b="1" dirty="0"/>
            <a:t>8 904 684 </a:t>
          </a:r>
          <a:r>
            <a:rPr lang="pl-PL" sz="2000" b="1" dirty="0">
              <a:latin typeface="Baskerville Old Face" pitchFamily="18" charset="0"/>
            </a:rPr>
            <a:t>zł</a:t>
          </a:r>
        </a:p>
      </dgm:t>
    </dgm:pt>
    <dgm:pt modelId="{82143527-07F1-479B-B386-3E29C0097792}" type="parTrans" cxnId="{EB81AF0B-9144-4261-B742-497AFCCA4F35}">
      <dgm:prSet/>
      <dgm:spPr/>
      <dgm:t>
        <a:bodyPr/>
        <a:lstStyle/>
        <a:p>
          <a:endParaRPr lang="pl-PL"/>
        </a:p>
      </dgm:t>
    </dgm:pt>
    <dgm:pt modelId="{7623010A-47EF-4F55-A0A5-4A2B3B8EF9EF}" type="sibTrans" cxnId="{EB81AF0B-9144-4261-B742-497AFCCA4F35}">
      <dgm:prSet/>
      <dgm:spPr/>
      <dgm:t>
        <a:bodyPr/>
        <a:lstStyle/>
        <a:p>
          <a:endParaRPr lang="pl-PL"/>
        </a:p>
      </dgm:t>
    </dgm:pt>
    <dgm:pt modelId="{0F3A216A-E79D-4B0D-81AF-A2E14EC71EC0}">
      <dgm:prSet phldrT="[Tekst]" custT="1"/>
      <dgm:spPr/>
      <dgm:t>
        <a:bodyPr/>
        <a:lstStyle/>
        <a:p>
          <a:r>
            <a:rPr lang="pl-PL" sz="1900" b="1" dirty="0">
              <a:latin typeface="Baskerville Old Face" pitchFamily="18" charset="0"/>
            </a:rPr>
            <a:t>Wszystkie  - 7 specjalizacji województwa świętokrzyskiego</a:t>
          </a:r>
        </a:p>
      </dgm:t>
    </dgm:pt>
    <dgm:pt modelId="{9EC7EB59-8C16-4521-A232-BC2278C94F14}" type="parTrans" cxnId="{C4500E3D-30D8-4F1E-A45F-4BBFDE61EA17}">
      <dgm:prSet/>
      <dgm:spPr/>
      <dgm:t>
        <a:bodyPr/>
        <a:lstStyle/>
        <a:p>
          <a:endParaRPr lang="pl-PL"/>
        </a:p>
      </dgm:t>
    </dgm:pt>
    <dgm:pt modelId="{12162BC0-6011-41FB-A025-B1C745688900}" type="sibTrans" cxnId="{C4500E3D-30D8-4F1E-A45F-4BBFDE61EA17}">
      <dgm:prSet/>
      <dgm:spPr/>
      <dgm:t>
        <a:bodyPr/>
        <a:lstStyle/>
        <a:p>
          <a:endParaRPr lang="pl-PL"/>
        </a:p>
      </dgm:t>
    </dgm:pt>
    <dgm:pt modelId="{192AEE36-5487-44A7-8510-454F4354611B}">
      <dgm:prSet phldrT="[Tekst]" custT="1"/>
      <dgm:spPr/>
      <dgm:t>
        <a:bodyPr/>
        <a:lstStyle/>
        <a:p>
          <a:r>
            <a:rPr lang="pl-PL" sz="2000" b="1" dirty="0">
              <a:latin typeface="Baskerville Old Face" pitchFamily="18" charset="0"/>
            </a:rPr>
            <a:t>Inteligentne specjalizacje</a:t>
          </a:r>
        </a:p>
      </dgm:t>
    </dgm:pt>
    <dgm:pt modelId="{BE2EDE8A-4DFE-49D0-BBF5-9E29D89818FE}" type="parTrans" cxnId="{FBAC1F55-B9EC-4986-B501-F0E279DCEB4E}">
      <dgm:prSet/>
      <dgm:spPr/>
      <dgm:t>
        <a:bodyPr/>
        <a:lstStyle/>
        <a:p>
          <a:endParaRPr lang="pl-PL"/>
        </a:p>
      </dgm:t>
    </dgm:pt>
    <dgm:pt modelId="{4898422E-E096-4AB2-BF04-5A96B8BEA606}" type="sibTrans" cxnId="{FBAC1F55-B9EC-4986-B501-F0E279DCEB4E}">
      <dgm:prSet/>
      <dgm:spPr/>
      <dgm:t>
        <a:bodyPr/>
        <a:lstStyle/>
        <a:p>
          <a:endParaRPr lang="pl-PL"/>
        </a:p>
      </dgm:t>
    </dgm:pt>
    <dgm:pt modelId="{40E0DA1D-25EB-490F-91FD-562D68588648}" type="pres">
      <dgm:prSet presAssocID="{7E3062B9-1FCC-417B-9D8C-67BDD4F0CEDB}" presName="Name0" presStyleCnt="0">
        <dgm:presLayoutVars>
          <dgm:dir/>
          <dgm:animLvl val="lvl"/>
          <dgm:resizeHandles val="exact"/>
        </dgm:presLayoutVars>
      </dgm:prSet>
      <dgm:spPr/>
    </dgm:pt>
    <dgm:pt modelId="{ADDEABA8-614D-4AEF-AC88-72A082C872BB}" type="pres">
      <dgm:prSet presAssocID="{469B30A6-151D-44E5-8BE7-D612B739BBA1}" presName="linNode" presStyleCnt="0"/>
      <dgm:spPr/>
    </dgm:pt>
    <dgm:pt modelId="{D079FC34-A306-46AB-B30F-7136A3929ABE}" type="pres">
      <dgm:prSet presAssocID="{469B30A6-151D-44E5-8BE7-D612B739BBA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0943CDF-6013-4E08-9DBC-F444CA4BC078}" type="pres">
      <dgm:prSet presAssocID="{469B30A6-151D-44E5-8BE7-D612B739BBA1}" presName="descendantText" presStyleLbl="alignAccFollowNode1" presStyleIdx="0" presStyleCnt="6">
        <dgm:presLayoutVars>
          <dgm:bulletEnabled val="1"/>
        </dgm:presLayoutVars>
      </dgm:prSet>
      <dgm:spPr/>
    </dgm:pt>
    <dgm:pt modelId="{4EA14174-CBA1-4014-8C25-6B7A50EB67D2}" type="pres">
      <dgm:prSet presAssocID="{D2F9F8FB-1E70-488C-88C4-941BD5C13546}" presName="sp" presStyleCnt="0"/>
      <dgm:spPr/>
    </dgm:pt>
    <dgm:pt modelId="{18FF7CE6-DF05-4ABA-823D-E8867CC47300}" type="pres">
      <dgm:prSet presAssocID="{BEF99F16-0C3C-454D-BDA1-B402B1E13548}" presName="linNode" presStyleCnt="0"/>
      <dgm:spPr/>
    </dgm:pt>
    <dgm:pt modelId="{EA5D2455-1364-41F9-AEC5-EB5FA0AE8E5B}" type="pres">
      <dgm:prSet presAssocID="{BEF99F16-0C3C-454D-BDA1-B402B1E1354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CE4E3F5-937D-46A3-873D-2BE268D7FC44}" type="pres">
      <dgm:prSet presAssocID="{BEF99F16-0C3C-454D-BDA1-B402B1E13548}" presName="descendantText" presStyleLbl="alignAccFollowNode1" presStyleIdx="1" presStyleCnt="6">
        <dgm:presLayoutVars>
          <dgm:bulletEnabled val="1"/>
        </dgm:presLayoutVars>
      </dgm:prSet>
      <dgm:spPr/>
    </dgm:pt>
    <dgm:pt modelId="{CAA35931-321B-4D64-AFD2-E669BDDE4A7D}" type="pres">
      <dgm:prSet presAssocID="{2052FCFB-CD11-4117-8811-24943DD359BE}" presName="sp" presStyleCnt="0"/>
      <dgm:spPr/>
    </dgm:pt>
    <dgm:pt modelId="{ED33EA54-A926-4686-B71C-1D64D34AFD2C}" type="pres">
      <dgm:prSet presAssocID="{4EA91A78-52BA-4591-8D3C-B10D83249C46}" presName="linNode" presStyleCnt="0"/>
      <dgm:spPr/>
    </dgm:pt>
    <dgm:pt modelId="{08B1777A-1631-46F5-AEB9-5E5E2B3A60D6}" type="pres">
      <dgm:prSet presAssocID="{4EA91A78-52BA-4591-8D3C-B10D83249C46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654936C6-EB75-42FC-983C-1B3470927562}" type="pres">
      <dgm:prSet presAssocID="{4EA91A78-52BA-4591-8D3C-B10D83249C46}" presName="descendantText" presStyleLbl="alignAccFollowNode1" presStyleIdx="2" presStyleCnt="6">
        <dgm:presLayoutVars>
          <dgm:bulletEnabled val="1"/>
        </dgm:presLayoutVars>
      </dgm:prSet>
      <dgm:spPr/>
    </dgm:pt>
    <dgm:pt modelId="{73EB3D11-6387-4A49-A720-6065ACDA1D07}" type="pres">
      <dgm:prSet presAssocID="{53482761-8057-470C-A4E7-32844625CE92}" presName="sp" presStyleCnt="0"/>
      <dgm:spPr/>
    </dgm:pt>
    <dgm:pt modelId="{744D9275-8C88-495B-9111-7EF99B577815}" type="pres">
      <dgm:prSet presAssocID="{EAA69B3C-F813-4E90-BEFA-FBB9D848DF24}" presName="linNode" presStyleCnt="0"/>
      <dgm:spPr/>
    </dgm:pt>
    <dgm:pt modelId="{E3CE1039-7A71-417A-B71A-D26FF1D0247A}" type="pres">
      <dgm:prSet presAssocID="{EAA69B3C-F813-4E90-BEFA-FBB9D848DF24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E7DC673-BE2B-42EF-9E47-DB211B3D0117}" type="pres">
      <dgm:prSet presAssocID="{EAA69B3C-F813-4E90-BEFA-FBB9D848DF24}" presName="descendantText" presStyleLbl="alignAccFollowNode1" presStyleIdx="3" presStyleCnt="6">
        <dgm:presLayoutVars>
          <dgm:bulletEnabled val="1"/>
        </dgm:presLayoutVars>
      </dgm:prSet>
      <dgm:spPr/>
    </dgm:pt>
    <dgm:pt modelId="{43E2ADFC-8A73-4970-9C76-08A32BAA544D}" type="pres">
      <dgm:prSet presAssocID="{85AD10A6-5FA5-4120-BB40-E05038551258}" presName="sp" presStyleCnt="0"/>
      <dgm:spPr/>
    </dgm:pt>
    <dgm:pt modelId="{7DB0681B-CE0F-4172-A136-F3DAA205C273}" type="pres">
      <dgm:prSet presAssocID="{679F2C9B-87C5-4D55-BD3C-F859C410983C}" presName="linNode" presStyleCnt="0"/>
      <dgm:spPr/>
    </dgm:pt>
    <dgm:pt modelId="{A8A2AA93-FB00-4A62-8041-5223E639C98D}" type="pres">
      <dgm:prSet presAssocID="{679F2C9B-87C5-4D55-BD3C-F859C410983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3885B49-5C3C-4A53-855F-939C1DE2E21F}" type="pres">
      <dgm:prSet presAssocID="{679F2C9B-87C5-4D55-BD3C-F859C410983C}" presName="descendantText" presStyleLbl="alignAccFollowNode1" presStyleIdx="4" presStyleCnt="6">
        <dgm:presLayoutVars>
          <dgm:bulletEnabled val="1"/>
        </dgm:presLayoutVars>
      </dgm:prSet>
      <dgm:spPr/>
    </dgm:pt>
    <dgm:pt modelId="{F8E0F341-EBD3-4AEA-8464-B5CB3D980F1A}" type="pres">
      <dgm:prSet presAssocID="{84B76040-F4BB-4A10-B589-88DB23E6C651}" presName="sp" presStyleCnt="0"/>
      <dgm:spPr/>
    </dgm:pt>
    <dgm:pt modelId="{AA8E7AEE-D66C-464B-8461-8B0C3D6E90EB}" type="pres">
      <dgm:prSet presAssocID="{192AEE36-5487-44A7-8510-454F4354611B}" presName="linNode" presStyleCnt="0"/>
      <dgm:spPr/>
    </dgm:pt>
    <dgm:pt modelId="{BE6F3CAC-DB45-436C-A727-9B08AD1957C5}" type="pres">
      <dgm:prSet presAssocID="{192AEE36-5487-44A7-8510-454F4354611B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8778DF55-E026-43BD-927A-6B1C6B24EC7D}" type="pres">
      <dgm:prSet presAssocID="{192AEE36-5487-44A7-8510-454F4354611B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EB81AF0B-9144-4261-B742-497AFCCA4F35}" srcId="{679F2C9B-87C5-4D55-BD3C-F859C410983C}" destId="{64D7F0B1-AD27-49C9-8131-58F5AC8DBF6A}" srcOrd="0" destOrd="0" parTransId="{82143527-07F1-479B-B386-3E29C0097792}" sibTransId="{7623010A-47EF-4F55-A0A5-4A2B3B8EF9EF}"/>
    <dgm:cxn modelId="{1E0C252B-6C96-45C1-B7B2-40BF8F1F3FFA}" type="presOf" srcId="{EAA69B3C-F813-4E90-BEFA-FBB9D848DF24}" destId="{E3CE1039-7A71-417A-B71A-D26FF1D0247A}" srcOrd="0" destOrd="0" presId="urn:microsoft.com/office/officeart/2005/8/layout/vList5"/>
    <dgm:cxn modelId="{C0AEEA34-7236-45B0-A9B8-28786BA39C4B}" type="presOf" srcId="{192AEE36-5487-44A7-8510-454F4354611B}" destId="{BE6F3CAC-DB45-436C-A727-9B08AD1957C5}" srcOrd="0" destOrd="0" presId="urn:microsoft.com/office/officeart/2005/8/layout/vList5"/>
    <dgm:cxn modelId="{10141F36-48FD-47E1-B54A-124208935229}" type="presOf" srcId="{6FF3E713-38C1-4B61-B59F-CA4241577399}" destId="{654936C6-EB75-42FC-983C-1B3470927562}" srcOrd="0" destOrd="0" presId="urn:microsoft.com/office/officeart/2005/8/layout/vList5"/>
    <dgm:cxn modelId="{3878A23A-425C-4A20-9B43-44CC7F7F90BF}" srcId="{7E3062B9-1FCC-417B-9D8C-67BDD4F0CEDB}" destId="{469B30A6-151D-44E5-8BE7-D612B739BBA1}" srcOrd="0" destOrd="0" parTransId="{67173762-C63C-46C8-BDFB-5A2FBD023EF0}" sibTransId="{D2F9F8FB-1E70-488C-88C4-941BD5C13546}"/>
    <dgm:cxn modelId="{C4500E3D-30D8-4F1E-A45F-4BBFDE61EA17}" srcId="{192AEE36-5487-44A7-8510-454F4354611B}" destId="{0F3A216A-E79D-4B0D-81AF-A2E14EC71EC0}" srcOrd="0" destOrd="0" parTransId="{9EC7EB59-8C16-4521-A232-BC2278C94F14}" sibTransId="{12162BC0-6011-41FB-A025-B1C745688900}"/>
    <dgm:cxn modelId="{2B888C5C-358B-47D2-9F69-B1C86055163E}" type="presOf" srcId="{4EA91A78-52BA-4591-8D3C-B10D83249C46}" destId="{08B1777A-1631-46F5-AEB9-5E5E2B3A60D6}" srcOrd="0" destOrd="0" presId="urn:microsoft.com/office/officeart/2005/8/layout/vList5"/>
    <dgm:cxn modelId="{8A72075F-25D5-4680-BDA6-B43720AAB034}" type="presOf" srcId="{C8641AF8-E468-4403-9A5B-39AABEC06FD9}" destId="{8CE4E3F5-937D-46A3-873D-2BE268D7FC44}" srcOrd="0" destOrd="0" presId="urn:microsoft.com/office/officeart/2005/8/layout/vList5"/>
    <dgm:cxn modelId="{12EB335F-38B2-415C-8EC9-641D402343A7}" srcId="{7E3062B9-1FCC-417B-9D8C-67BDD4F0CEDB}" destId="{679F2C9B-87C5-4D55-BD3C-F859C410983C}" srcOrd="4" destOrd="0" parTransId="{6D001ABE-84BA-4530-BB3E-497CDE8890C0}" sibTransId="{84B76040-F4BB-4A10-B589-88DB23E6C651}"/>
    <dgm:cxn modelId="{B2CE9B65-CFAD-4349-A06B-5D514D0C3FAC}" srcId="{4EA91A78-52BA-4591-8D3C-B10D83249C46}" destId="{6FF3E713-38C1-4B61-B59F-CA4241577399}" srcOrd="0" destOrd="0" parTransId="{AC4E003B-73A4-40E4-AFDB-1513ECA80083}" sibTransId="{FE1DB9B0-55E5-4D3D-B521-4118B22A1C0F}"/>
    <dgm:cxn modelId="{FF0AB74E-F7A0-44FC-8E04-AD131C2DA5EA}" srcId="{7E3062B9-1FCC-417B-9D8C-67BDD4F0CEDB}" destId="{4EA91A78-52BA-4591-8D3C-B10D83249C46}" srcOrd="2" destOrd="0" parTransId="{1EC4A7D7-EB4C-417B-98A6-98EBF7827F45}" sibTransId="{53482761-8057-470C-A4E7-32844625CE92}"/>
    <dgm:cxn modelId="{FBAC1F55-B9EC-4986-B501-F0E279DCEB4E}" srcId="{7E3062B9-1FCC-417B-9D8C-67BDD4F0CEDB}" destId="{192AEE36-5487-44A7-8510-454F4354611B}" srcOrd="5" destOrd="0" parTransId="{BE2EDE8A-4DFE-49D0-BBF5-9E29D89818FE}" sibTransId="{4898422E-E096-4AB2-BF04-5A96B8BEA606}"/>
    <dgm:cxn modelId="{4EA09977-BFE8-486A-B924-1F773F9AEC2A}" srcId="{469B30A6-151D-44E5-8BE7-D612B739BBA1}" destId="{FE966781-87F0-47D9-ACE3-86BB767BF873}" srcOrd="0" destOrd="0" parTransId="{9E378974-36CF-4485-8C35-5D42CA92E719}" sibTransId="{10035D47-1E68-415B-94C4-79D1CD1C0ECB}"/>
    <dgm:cxn modelId="{C6232E79-7AA6-4641-BBED-A0C64C3EECD1}" type="presOf" srcId="{679F2C9B-87C5-4D55-BD3C-F859C410983C}" destId="{A8A2AA93-FB00-4A62-8041-5223E639C98D}" srcOrd="0" destOrd="0" presId="urn:microsoft.com/office/officeart/2005/8/layout/vList5"/>
    <dgm:cxn modelId="{1642EC9B-F2FA-4936-B037-8D32BA2BDD31}" type="presOf" srcId="{6593CF2A-4C3A-4743-BF70-97A7BBE13707}" destId="{1E7DC673-BE2B-42EF-9E47-DB211B3D0117}" srcOrd="0" destOrd="0" presId="urn:microsoft.com/office/officeart/2005/8/layout/vList5"/>
    <dgm:cxn modelId="{DBC29C9E-29F0-4764-BE58-0A760C43C370}" type="presOf" srcId="{64D7F0B1-AD27-49C9-8131-58F5AC8DBF6A}" destId="{23885B49-5C3C-4A53-855F-939C1DE2E21F}" srcOrd="0" destOrd="0" presId="urn:microsoft.com/office/officeart/2005/8/layout/vList5"/>
    <dgm:cxn modelId="{27111FA1-1428-4928-BF90-63493A9DC6E8}" srcId="{7E3062B9-1FCC-417B-9D8C-67BDD4F0CEDB}" destId="{BEF99F16-0C3C-454D-BDA1-B402B1E13548}" srcOrd="1" destOrd="0" parTransId="{A709DFFF-C963-43A7-9C8A-8FA663272DD4}" sibTransId="{2052FCFB-CD11-4117-8811-24943DD359BE}"/>
    <dgm:cxn modelId="{EE28CCC5-3078-4F04-B81F-A9356B809238}" type="presOf" srcId="{BEF99F16-0C3C-454D-BDA1-B402B1E13548}" destId="{EA5D2455-1364-41F9-AEC5-EB5FA0AE8E5B}" srcOrd="0" destOrd="0" presId="urn:microsoft.com/office/officeart/2005/8/layout/vList5"/>
    <dgm:cxn modelId="{497160C7-3194-4F1E-979A-9182ADA39313}" type="presOf" srcId="{469B30A6-151D-44E5-8BE7-D612B739BBA1}" destId="{D079FC34-A306-46AB-B30F-7136A3929ABE}" srcOrd="0" destOrd="0" presId="urn:microsoft.com/office/officeart/2005/8/layout/vList5"/>
    <dgm:cxn modelId="{31AEDFDD-1FB4-498F-8607-7D81B80A3443}" srcId="{BEF99F16-0C3C-454D-BDA1-B402B1E13548}" destId="{C8641AF8-E468-4403-9A5B-39AABEC06FD9}" srcOrd="0" destOrd="0" parTransId="{40C2FCB6-84A5-4F7A-8A64-3F2B5DEF48B9}" sibTransId="{7E4B7C86-AFFB-4C7A-A28D-7273A062D1C4}"/>
    <dgm:cxn modelId="{7BBFF5E1-B1A2-46C7-A5FF-FD6DCE73D7BE}" type="presOf" srcId="{7E3062B9-1FCC-417B-9D8C-67BDD4F0CEDB}" destId="{40E0DA1D-25EB-490F-91FD-562D68588648}" srcOrd="0" destOrd="0" presId="urn:microsoft.com/office/officeart/2005/8/layout/vList5"/>
    <dgm:cxn modelId="{E8EE8DEF-5034-4200-BD02-36A5CC746D5F}" type="presOf" srcId="{0F3A216A-E79D-4B0D-81AF-A2E14EC71EC0}" destId="{8778DF55-E026-43BD-927A-6B1C6B24EC7D}" srcOrd="0" destOrd="0" presId="urn:microsoft.com/office/officeart/2005/8/layout/vList5"/>
    <dgm:cxn modelId="{2452CFF3-1C53-4AA5-AE84-631D40BAF92C}" srcId="{EAA69B3C-F813-4E90-BEFA-FBB9D848DF24}" destId="{6593CF2A-4C3A-4743-BF70-97A7BBE13707}" srcOrd="0" destOrd="0" parTransId="{EB80758C-0E80-4705-B290-91D6E8590497}" sibTransId="{E7E4F481-8EB3-4AB0-9A7A-CA8AEF457F26}"/>
    <dgm:cxn modelId="{FB66B3F5-8020-4A45-9F79-D5B63E50202A}" type="presOf" srcId="{FE966781-87F0-47D9-ACE3-86BB767BF873}" destId="{E0943CDF-6013-4E08-9DBC-F444CA4BC078}" srcOrd="0" destOrd="0" presId="urn:microsoft.com/office/officeart/2005/8/layout/vList5"/>
    <dgm:cxn modelId="{F25946FD-8C0B-432F-8CE1-F634041DEF0B}" srcId="{7E3062B9-1FCC-417B-9D8C-67BDD4F0CEDB}" destId="{EAA69B3C-F813-4E90-BEFA-FBB9D848DF24}" srcOrd="3" destOrd="0" parTransId="{B6C6EADA-A7CB-4F27-8AD1-DB6B953ABD02}" sibTransId="{85AD10A6-5FA5-4120-BB40-E05038551258}"/>
    <dgm:cxn modelId="{E39805A6-7493-46F3-83AC-BE2F24DBC531}" type="presParOf" srcId="{40E0DA1D-25EB-490F-91FD-562D68588648}" destId="{ADDEABA8-614D-4AEF-AC88-72A082C872BB}" srcOrd="0" destOrd="0" presId="urn:microsoft.com/office/officeart/2005/8/layout/vList5"/>
    <dgm:cxn modelId="{10698B50-2370-4EB8-838C-3A22FAA6D79B}" type="presParOf" srcId="{ADDEABA8-614D-4AEF-AC88-72A082C872BB}" destId="{D079FC34-A306-46AB-B30F-7136A3929ABE}" srcOrd="0" destOrd="0" presId="urn:microsoft.com/office/officeart/2005/8/layout/vList5"/>
    <dgm:cxn modelId="{E5C1F20B-19AD-4410-8B79-C81B75A1F891}" type="presParOf" srcId="{ADDEABA8-614D-4AEF-AC88-72A082C872BB}" destId="{E0943CDF-6013-4E08-9DBC-F444CA4BC078}" srcOrd="1" destOrd="0" presId="urn:microsoft.com/office/officeart/2005/8/layout/vList5"/>
    <dgm:cxn modelId="{68906D79-3151-4B28-9479-37B390E1AFD0}" type="presParOf" srcId="{40E0DA1D-25EB-490F-91FD-562D68588648}" destId="{4EA14174-CBA1-4014-8C25-6B7A50EB67D2}" srcOrd="1" destOrd="0" presId="urn:microsoft.com/office/officeart/2005/8/layout/vList5"/>
    <dgm:cxn modelId="{07089113-A48D-4878-BADE-AD768B0A1050}" type="presParOf" srcId="{40E0DA1D-25EB-490F-91FD-562D68588648}" destId="{18FF7CE6-DF05-4ABA-823D-E8867CC47300}" srcOrd="2" destOrd="0" presId="urn:microsoft.com/office/officeart/2005/8/layout/vList5"/>
    <dgm:cxn modelId="{93312865-1666-4804-924E-12D1D40C61B4}" type="presParOf" srcId="{18FF7CE6-DF05-4ABA-823D-E8867CC47300}" destId="{EA5D2455-1364-41F9-AEC5-EB5FA0AE8E5B}" srcOrd="0" destOrd="0" presId="urn:microsoft.com/office/officeart/2005/8/layout/vList5"/>
    <dgm:cxn modelId="{353B3822-887F-4798-B92A-4401FC398897}" type="presParOf" srcId="{18FF7CE6-DF05-4ABA-823D-E8867CC47300}" destId="{8CE4E3F5-937D-46A3-873D-2BE268D7FC44}" srcOrd="1" destOrd="0" presId="urn:microsoft.com/office/officeart/2005/8/layout/vList5"/>
    <dgm:cxn modelId="{347890B4-EE17-41C6-B605-203781914E1D}" type="presParOf" srcId="{40E0DA1D-25EB-490F-91FD-562D68588648}" destId="{CAA35931-321B-4D64-AFD2-E669BDDE4A7D}" srcOrd="3" destOrd="0" presId="urn:microsoft.com/office/officeart/2005/8/layout/vList5"/>
    <dgm:cxn modelId="{D899C137-193E-4620-8747-B758114F61BC}" type="presParOf" srcId="{40E0DA1D-25EB-490F-91FD-562D68588648}" destId="{ED33EA54-A926-4686-B71C-1D64D34AFD2C}" srcOrd="4" destOrd="0" presId="urn:microsoft.com/office/officeart/2005/8/layout/vList5"/>
    <dgm:cxn modelId="{B3379809-4595-4399-BF0E-291735665569}" type="presParOf" srcId="{ED33EA54-A926-4686-B71C-1D64D34AFD2C}" destId="{08B1777A-1631-46F5-AEB9-5E5E2B3A60D6}" srcOrd="0" destOrd="0" presId="urn:microsoft.com/office/officeart/2005/8/layout/vList5"/>
    <dgm:cxn modelId="{9E0A6E54-7D2C-4D4E-BF47-F08D154E4E36}" type="presParOf" srcId="{ED33EA54-A926-4686-B71C-1D64D34AFD2C}" destId="{654936C6-EB75-42FC-983C-1B3470927562}" srcOrd="1" destOrd="0" presId="urn:microsoft.com/office/officeart/2005/8/layout/vList5"/>
    <dgm:cxn modelId="{E945CE11-1623-4410-A452-158AD5372F69}" type="presParOf" srcId="{40E0DA1D-25EB-490F-91FD-562D68588648}" destId="{73EB3D11-6387-4A49-A720-6065ACDA1D07}" srcOrd="5" destOrd="0" presId="urn:microsoft.com/office/officeart/2005/8/layout/vList5"/>
    <dgm:cxn modelId="{EBD6E9DD-6F74-4A97-87DD-AA9A0FBAA55A}" type="presParOf" srcId="{40E0DA1D-25EB-490F-91FD-562D68588648}" destId="{744D9275-8C88-495B-9111-7EF99B577815}" srcOrd="6" destOrd="0" presId="urn:microsoft.com/office/officeart/2005/8/layout/vList5"/>
    <dgm:cxn modelId="{D9CB17F8-5E0E-4DF7-AB3E-3B44D4A42645}" type="presParOf" srcId="{744D9275-8C88-495B-9111-7EF99B577815}" destId="{E3CE1039-7A71-417A-B71A-D26FF1D0247A}" srcOrd="0" destOrd="0" presId="urn:microsoft.com/office/officeart/2005/8/layout/vList5"/>
    <dgm:cxn modelId="{3CE0C843-7B81-42EC-BFA4-C6B10A90ED4B}" type="presParOf" srcId="{744D9275-8C88-495B-9111-7EF99B577815}" destId="{1E7DC673-BE2B-42EF-9E47-DB211B3D0117}" srcOrd="1" destOrd="0" presId="urn:microsoft.com/office/officeart/2005/8/layout/vList5"/>
    <dgm:cxn modelId="{94044F07-892E-4A01-9E19-EAAE201E7059}" type="presParOf" srcId="{40E0DA1D-25EB-490F-91FD-562D68588648}" destId="{43E2ADFC-8A73-4970-9C76-08A32BAA544D}" srcOrd="7" destOrd="0" presId="urn:microsoft.com/office/officeart/2005/8/layout/vList5"/>
    <dgm:cxn modelId="{46593DC9-B4E5-4E4C-8DDE-5BB2D0A39941}" type="presParOf" srcId="{40E0DA1D-25EB-490F-91FD-562D68588648}" destId="{7DB0681B-CE0F-4172-A136-F3DAA205C273}" srcOrd="8" destOrd="0" presId="urn:microsoft.com/office/officeart/2005/8/layout/vList5"/>
    <dgm:cxn modelId="{C7AAD1FE-2E2D-4DA5-B10F-7CB6010A798E}" type="presParOf" srcId="{7DB0681B-CE0F-4172-A136-F3DAA205C273}" destId="{A8A2AA93-FB00-4A62-8041-5223E639C98D}" srcOrd="0" destOrd="0" presId="urn:microsoft.com/office/officeart/2005/8/layout/vList5"/>
    <dgm:cxn modelId="{5D5B46B8-E02A-4749-92EB-0F00084F82A9}" type="presParOf" srcId="{7DB0681B-CE0F-4172-A136-F3DAA205C273}" destId="{23885B49-5C3C-4A53-855F-939C1DE2E21F}" srcOrd="1" destOrd="0" presId="urn:microsoft.com/office/officeart/2005/8/layout/vList5"/>
    <dgm:cxn modelId="{484A2FD3-9C14-4BA4-BB86-C18ED48F9282}" type="presParOf" srcId="{40E0DA1D-25EB-490F-91FD-562D68588648}" destId="{F8E0F341-EBD3-4AEA-8464-B5CB3D980F1A}" srcOrd="9" destOrd="0" presId="urn:microsoft.com/office/officeart/2005/8/layout/vList5"/>
    <dgm:cxn modelId="{F14C81A0-BD72-4867-876D-EE767DB98129}" type="presParOf" srcId="{40E0DA1D-25EB-490F-91FD-562D68588648}" destId="{AA8E7AEE-D66C-464B-8461-8B0C3D6E90EB}" srcOrd="10" destOrd="0" presId="urn:microsoft.com/office/officeart/2005/8/layout/vList5"/>
    <dgm:cxn modelId="{E6F9CD18-EB28-467B-8A40-F8FAED38E708}" type="presParOf" srcId="{AA8E7AEE-D66C-464B-8461-8B0C3D6E90EB}" destId="{BE6F3CAC-DB45-436C-A727-9B08AD1957C5}" srcOrd="0" destOrd="0" presId="urn:microsoft.com/office/officeart/2005/8/layout/vList5"/>
    <dgm:cxn modelId="{E51D5A98-7F62-4651-A40D-299607E848D8}" type="presParOf" srcId="{AA8E7AEE-D66C-464B-8461-8B0C3D6E90EB}" destId="{8778DF55-E026-43BD-927A-6B1C6B24EC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F3A50-C5E9-47EA-BE45-083F38650F8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9ADC4B0C-D381-44F7-8D2C-89600D7E45F7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effectLst/>
            </a:rPr>
            <a:t>System austriacki</a:t>
          </a:r>
          <a:endParaRPr lang="pl-PL" dirty="0">
            <a:solidFill>
              <a:schemeClr val="tx1"/>
            </a:solidFill>
            <a:effectLst/>
          </a:endParaRPr>
        </a:p>
      </dgm:t>
    </dgm:pt>
    <dgm:pt modelId="{75D14755-B259-4BB4-99BF-3F41470769F5}" type="parTrans" cxnId="{F15054F0-ACE0-4B2B-899B-80F3E60356C2}">
      <dgm:prSet/>
      <dgm:spPr/>
      <dgm:t>
        <a:bodyPr/>
        <a:lstStyle/>
        <a:p>
          <a:endParaRPr lang="pl-PL"/>
        </a:p>
      </dgm:t>
    </dgm:pt>
    <dgm:pt modelId="{30E26B12-1E33-4BF0-B0A3-4E6AA450BFA9}" type="sibTrans" cxnId="{F15054F0-ACE0-4B2B-899B-80F3E60356C2}">
      <dgm:prSet/>
      <dgm:spPr/>
      <dgm:t>
        <a:bodyPr/>
        <a:lstStyle/>
        <a:p>
          <a:endParaRPr lang="pl-PL"/>
        </a:p>
      </dgm:t>
    </dgm:pt>
    <dgm:pt modelId="{119FB4AA-D910-4312-B263-DB1A987F270A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effectLst/>
            </a:rPr>
            <a:t>Kursy pedagogiczne dla przedsiębiorców</a:t>
          </a:r>
          <a:br>
            <a:rPr lang="pl-PL" b="1" dirty="0">
              <a:effectLst/>
            </a:rPr>
          </a:br>
          <a:endParaRPr lang="pl-PL" dirty="0">
            <a:effectLst/>
          </a:endParaRPr>
        </a:p>
      </dgm:t>
    </dgm:pt>
    <dgm:pt modelId="{7A2B0356-87F5-47FF-B77E-44BAC7BE812E}" type="parTrans" cxnId="{54A518C3-6E03-424E-A532-5A1202EEC24D}">
      <dgm:prSet/>
      <dgm:spPr/>
      <dgm:t>
        <a:bodyPr/>
        <a:lstStyle/>
        <a:p>
          <a:endParaRPr lang="pl-PL"/>
        </a:p>
      </dgm:t>
    </dgm:pt>
    <dgm:pt modelId="{5D390550-CCB4-4488-9C0D-827352FA8D3B}" type="sibTrans" cxnId="{54A518C3-6E03-424E-A532-5A1202EEC24D}">
      <dgm:prSet/>
      <dgm:spPr/>
      <dgm:t>
        <a:bodyPr/>
        <a:lstStyle/>
        <a:p>
          <a:endParaRPr lang="pl-PL"/>
        </a:p>
      </dgm:t>
    </dgm:pt>
    <dgm:pt modelId="{0E469502-F6A7-4C17-B6D6-0189F83C9A0E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Doradztwo zawodowe dla  uczniów/uczennic</a:t>
          </a:r>
          <a:endParaRPr lang="pl-PL" dirty="0">
            <a:solidFill>
              <a:schemeClr val="tx1"/>
            </a:solidFill>
          </a:endParaRPr>
        </a:p>
      </dgm:t>
    </dgm:pt>
    <dgm:pt modelId="{6C2FE678-502D-47F4-B96A-A24CBB6DEF58}" type="parTrans" cxnId="{8922691E-4493-4D38-BE7F-E2DCC994489F}">
      <dgm:prSet/>
      <dgm:spPr/>
      <dgm:t>
        <a:bodyPr/>
        <a:lstStyle/>
        <a:p>
          <a:endParaRPr lang="pl-PL"/>
        </a:p>
      </dgm:t>
    </dgm:pt>
    <dgm:pt modelId="{CC33F9B9-FB26-46FA-A090-8E7C752D9E3A}" type="sibTrans" cxnId="{8922691E-4493-4D38-BE7F-E2DCC994489F}">
      <dgm:prSet/>
      <dgm:spPr/>
      <dgm:t>
        <a:bodyPr/>
        <a:lstStyle/>
        <a:p>
          <a:endParaRPr lang="pl-PL"/>
        </a:p>
      </dgm:t>
    </dgm:pt>
    <dgm:pt modelId="{A6C12B2F-DE58-4453-9DF4-BF3387688265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Doradztwo indywidualne austriackich </a:t>
          </a:r>
          <a:r>
            <a:rPr lang="pl-PL" b="1" dirty="0">
              <a:solidFill>
                <a:schemeClr val="tx1"/>
              </a:solidFill>
              <a:effectLst/>
            </a:rPr>
            <a:t>ekspertów</a:t>
          </a:r>
          <a:endParaRPr lang="pl-PL" dirty="0">
            <a:solidFill>
              <a:schemeClr val="tx1"/>
            </a:solidFill>
          </a:endParaRPr>
        </a:p>
      </dgm:t>
    </dgm:pt>
    <dgm:pt modelId="{B02639EA-147D-4FC7-A72C-A65693EAD0E8}" type="parTrans" cxnId="{D2BD0F27-C847-496F-899E-B4542DCED70C}">
      <dgm:prSet/>
      <dgm:spPr/>
      <dgm:t>
        <a:bodyPr/>
        <a:lstStyle/>
        <a:p>
          <a:endParaRPr lang="pl-PL"/>
        </a:p>
      </dgm:t>
    </dgm:pt>
    <dgm:pt modelId="{0E1A48A3-DABB-41AC-AD99-9E16FFDDFE6F}" type="sibTrans" cxnId="{D2BD0F27-C847-496F-899E-B4542DCED70C}">
      <dgm:prSet/>
      <dgm:spPr/>
      <dgm:t>
        <a:bodyPr/>
        <a:lstStyle/>
        <a:p>
          <a:endParaRPr lang="pl-PL"/>
        </a:p>
      </dgm:t>
    </dgm:pt>
    <dgm:pt modelId="{BEB5D49F-E196-4C6B-95D9-4F549F734B8C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Spotkania Komitetu sterującego i Platformy Grantobiorców</a:t>
          </a:r>
        </a:p>
      </dgm:t>
    </dgm:pt>
    <dgm:pt modelId="{029AB601-A7E7-47C4-AE04-B6B5BFB5547C}" type="parTrans" cxnId="{1523965B-C49E-4F92-B967-F23429A10E39}">
      <dgm:prSet/>
      <dgm:spPr/>
      <dgm:t>
        <a:bodyPr/>
        <a:lstStyle/>
        <a:p>
          <a:endParaRPr lang="pl-PL"/>
        </a:p>
      </dgm:t>
    </dgm:pt>
    <dgm:pt modelId="{E5871CE5-C707-4526-9E07-08C460F45FA4}" type="sibTrans" cxnId="{1523965B-C49E-4F92-B967-F23429A10E39}">
      <dgm:prSet/>
      <dgm:spPr/>
      <dgm:t>
        <a:bodyPr/>
        <a:lstStyle/>
        <a:p>
          <a:endParaRPr lang="pl-PL"/>
        </a:p>
      </dgm:t>
    </dgm:pt>
    <dgm:pt modelId="{D9EAD6D9-12F0-4DFE-86EA-87F5D2950356}" type="pres">
      <dgm:prSet presAssocID="{7F7F3A50-C5E9-47EA-BE45-083F38650F81}" presName="Name0" presStyleCnt="0">
        <dgm:presLayoutVars>
          <dgm:dir/>
          <dgm:resizeHandles val="exact"/>
        </dgm:presLayoutVars>
      </dgm:prSet>
      <dgm:spPr/>
    </dgm:pt>
    <dgm:pt modelId="{665AC3D8-BB2E-4610-B5E9-26549DD63CBF}" type="pres">
      <dgm:prSet presAssocID="{9ADC4B0C-D381-44F7-8D2C-89600D7E45F7}" presName="composite" presStyleCnt="0"/>
      <dgm:spPr/>
    </dgm:pt>
    <dgm:pt modelId="{67FBE961-10A0-4749-B12B-22A250433C88}" type="pres">
      <dgm:prSet presAssocID="{9ADC4B0C-D381-44F7-8D2C-89600D7E45F7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C4E4471-0238-4026-87BF-B4F3E3E5DD61}" type="pres">
      <dgm:prSet presAssocID="{9ADC4B0C-D381-44F7-8D2C-89600D7E45F7}" presName="wedgeRectCallout1" presStyleLbl="node1" presStyleIdx="0" presStyleCnt="5">
        <dgm:presLayoutVars>
          <dgm:bulletEnabled val="1"/>
        </dgm:presLayoutVars>
      </dgm:prSet>
      <dgm:spPr/>
    </dgm:pt>
    <dgm:pt modelId="{4274F1A4-CA39-4D5F-83C2-96BEF97792AD}" type="pres">
      <dgm:prSet presAssocID="{30E26B12-1E33-4BF0-B0A3-4E6AA450BFA9}" presName="sibTrans" presStyleCnt="0"/>
      <dgm:spPr/>
    </dgm:pt>
    <dgm:pt modelId="{A043A764-E685-45D7-8548-E1B8D3FF5ADA}" type="pres">
      <dgm:prSet presAssocID="{119FB4AA-D910-4312-B263-DB1A987F270A}" presName="composite" presStyleCnt="0"/>
      <dgm:spPr/>
    </dgm:pt>
    <dgm:pt modelId="{6688CA1E-407A-49B0-8D5D-AD02F55A231C}" type="pres">
      <dgm:prSet presAssocID="{119FB4AA-D910-4312-B263-DB1A987F270A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D6D2800A-EC68-4136-8213-97752FCB17FD}" type="pres">
      <dgm:prSet presAssocID="{119FB4AA-D910-4312-B263-DB1A987F270A}" presName="wedgeRectCallout1" presStyleLbl="node1" presStyleIdx="1" presStyleCnt="5">
        <dgm:presLayoutVars>
          <dgm:bulletEnabled val="1"/>
        </dgm:presLayoutVars>
      </dgm:prSet>
      <dgm:spPr/>
    </dgm:pt>
    <dgm:pt modelId="{A1993BA4-1BD0-457C-B47A-5D5005F30CBB}" type="pres">
      <dgm:prSet presAssocID="{5D390550-CCB4-4488-9C0D-827352FA8D3B}" presName="sibTrans" presStyleCnt="0"/>
      <dgm:spPr/>
    </dgm:pt>
    <dgm:pt modelId="{FE406D9E-3E66-49FD-AFD1-62A0D7B30E81}" type="pres">
      <dgm:prSet presAssocID="{0E469502-F6A7-4C17-B6D6-0189F83C9A0E}" presName="composite" presStyleCnt="0"/>
      <dgm:spPr/>
    </dgm:pt>
    <dgm:pt modelId="{1FE1ABC9-0D55-4CC2-805B-4FFD5C3C24B3}" type="pres">
      <dgm:prSet presAssocID="{0E469502-F6A7-4C17-B6D6-0189F83C9A0E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FA83122-3998-49A8-B36A-1044E1D7392D}" type="pres">
      <dgm:prSet presAssocID="{0E469502-F6A7-4C17-B6D6-0189F83C9A0E}" presName="wedgeRectCallout1" presStyleLbl="node1" presStyleIdx="2" presStyleCnt="5">
        <dgm:presLayoutVars>
          <dgm:bulletEnabled val="1"/>
        </dgm:presLayoutVars>
      </dgm:prSet>
      <dgm:spPr/>
    </dgm:pt>
    <dgm:pt modelId="{2D4CC140-AE86-4B85-8239-20FAB08D809A}" type="pres">
      <dgm:prSet presAssocID="{CC33F9B9-FB26-46FA-A090-8E7C752D9E3A}" presName="sibTrans" presStyleCnt="0"/>
      <dgm:spPr/>
    </dgm:pt>
    <dgm:pt modelId="{3249A394-004C-4193-8E5C-4726D60C63E4}" type="pres">
      <dgm:prSet presAssocID="{A6C12B2F-DE58-4453-9DF4-BF3387688265}" presName="composite" presStyleCnt="0"/>
      <dgm:spPr/>
    </dgm:pt>
    <dgm:pt modelId="{33FF5AF0-EFC3-4C97-8CB5-E896901FAD6F}" type="pres">
      <dgm:prSet presAssocID="{A6C12B2F-DE58-4453-9DF4-BF3387688265}" presName="rect1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2D52229-7350-48DE-8EEB-F1B0D44EDE43}" type="pres">
      <dgm:prSet presAssocID="{A6C12B2F-DE58-4453-9DF4-BF3387688265}" presName="wedgeRectCallout1" presStyleLbl="node1" presStyleIdx="3" presStyleCnt="5">
        <dgm:presLayoutVars>
          <dgm:bulletEnabled val="1"/>
        </dgm:presLayoutVars>
      </dgm:prSet>
      <dgm:spPr/>
    </dgm:pt>
    <dgm:pt modelId="{FD18F934-CEE3-49C8-B177-DFD3C8B04704}" type="pres">
      <dgm:prSet presAssocID="{0E1A48A3-DABB-41AC-AD99-9E16FFDDFE6F}" presName="sibTrans" presStyleCnt="0"/>
      <dgm:spPr/>
    </dgm:pt>
    <dgm:pt modelId="{D78FC293-546C-488E-ACFA-451F9A9F00DA}" type="pres">
      <dgm:prSet presAssocID="{BEB5D49F-E196-4C6B-95D9-4F549F734B8C}" presName="composite" presStyleCnt="0"/>
      <dgm:spPr/>
    </dgm:pt>
    <dgm:pt modelId="{E6C58F8A-55F9-40B8-BD57-7BD0F576C46B}" type="pres">
      <dgm:prSet presAssocID="{BEB5D49F-E196-4C6B-95D9-4F549F734B8C}" presName="rect1" presStyleLbl="bgImgPlace1" presStyleIdx="4" presStyleCnt="5" custLinFactNeighborX="839" custLinFactNeighborY="184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AB1BC10-92EF-42EF-A65A-14C8CC0A661C}" type="pres">
      <dgm:prSet presAssocID="{BEB5D49F-E196-4C6B-95D9-4F549F734B8C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8922691E-4493-4D38-BE7F-E2DCC994489F}" srcId="{7F7F3A50-C5E9-47EA-BE45-083F38650F81}" destId="{0E469502-F6A7-4C17-B6D6-0189F83C9A0E}" srcOrd="2" destOrd="0" parTransId="{6C2FE678-502D-47F4-B96A-A24CBB6DEF58}" sibTransId="{CC33F9B9-FB26-46FA-A090-8E7C752D9E3A}"/>
    <dgm:cxn modelId="{87E14926-1CF5-47F0-BA3E-073987C6708F}" type="presOf" srcId="{0E469502-F6A7-4C17-B6D6-0189F83C9A0E}" destId="{3FA83122-3998-49A8-B36A-1044E1D7392D}" srcOrd="0" destOrd="0" presId="urn:microsoft.com/office/officeart/2008/layout/BendingPictureCaptionList"/>
    <dgm:cxn modelId="{D2BD0F27-C847-496F-899E-B4542DCED70C}" srcId="{7F7F3A50-C5E9-47EA-BE45-083F38650F81}" destId="{A6C12B2F-DE58-4453-9DF4-BF3387688265}" srcOrd="3" destOrd="0" parTransId="{B02639EA-147D-4FC7-A72C-A65693EAD0E8}" sibTransId="{0E1A48A3-DABB-41AC-AD99-9E16FFDDFE6F}"/>
    <dgm:cxn modelId="{5D1D7D5B-93F7-47FD-8CF1-04CAD004DDBB}" type="presOf" srcId="{BEB5D49F-E196-4C6B-95D9-4F549F734B8C}" destId="{9AB1BC10-92EF-42EF-A65A-14C8CC0A661C}" srcOrd="0" destOrd="0" presId="urn:microsoft.com/office/officeart/2008/layout/BendingPictureCaptionList"/>
    <dgm:cxn modelId="{1523965B-C49E-4F92-B967-F23429A10E39}" srcId="{7F7F3A50-C5E9-47EA-BE45-083F38650F81}" destId="{BEB5D49F-E196-4C6B-95D9-4F549F734B8C}" srcOrd="4" destOrd="0" parTransId="{029AB601-A7E7-47C4-AE04-B6B5BFB5547C}" sibTransId="{E5871CE5-C707-4526-9E07-08C460F45FA4}"/>
    <dgm:cxn modelId="{23397E4E-1194-4C6F-AF25-2D31E36A640D}" type="presOf" srcId="{9ADC4B0C-D381-44F7-8D2C-89600D7E45F7}" destId="{7C4E4471-0238-4026-87BF-B4F3E3E5DD61}" srcOrd="0" destOrd="0" presId="urn:microsoft.com/office/officeart/2008/layout/BendingPictureCaptionList"/>
    <dgm:cxn modelId="{1645867C-7511-4073-B821-256FE397EC68}" type="presOf" srcId="{7F7F3A50-C5E9-47EA-BE45-083F38650F81}" destId="{D9EAD6D9-12F0-4DFE-86EA-87F5D2950356}" srcOrd="0" destOrd="0" presId="urn:microsoft.com/office/officeart/2008/layout/BendingPictureCaptionList"/>
    <dgm:cxn modelId="{54A518C3-6E03-424E-A532-5A1202EEC24D}" srcId="{7F7F3A50-C5E9-47EA-BE45-083F38650F81}" destId="{119FB4AA-D910-4312-B263-DB1A987F270A}" srcOrd="1" destOrd="0" parTransId="{7A2B0356-87F5-47FF-B77E-44BAC7BE812E}" sibTransId="{5D390550-CCB4-4488-9C0D-827352FA8D3B}"/>
    <dgm:cxn modelId="{774C5AC4-7931-44FC-9681-9262E832BC00}" type="presOf" srcId="{A6C12B2F-DE58-4453-9DF4-BF3387688265}" destId="{42D52229-7350-48DE-8EEB-F1B0D44EDE43}" srcOrd="0" destOrd="0" presId="urn:microsoft.com/office/officeart/2008/layout/BendingPictureCaptionList"/>
    <dgm:cxn modelId="{31537DE6-586C-4A5F-8AFE-A63F69FD560E}" type="presOf" srcId="{119FB4AA-D910-4312-B263-DB1A987F270A}" destId="{D6D2800A-EC68-4136-8213-97752FCB17FD}" srcOrd="0" destOrd="0" presId="urn:microsoft.com/office/officeart/2008/layout/BendingPictureCaptionList"/>
    <dgm:cxn modelId="{F15054F0-ACE0-4B2B-899B-80F3E60356C2}" srcId="{7F7F3A50-C5E9-47EA-BE45-083F38650F81}" destId="{9ADC4B0C-D381-44F7-8D2C-89600D7E45F7}" srcOrd="0" destOrd="0" parTransId="{75D14755-B259-4BB4-99BF-3F41470769F5}" sibTransId="{30E26B12-1E33-4BF0-B0A3-4E6AA450BFA9}"/>
    <dgm:cxn modelId="{3BC6C6DC-EAE7-4513-839A-438075453DF2}" type="presParOf" srcId="{D9EAD6D9-12F0-4DFE-86EA-87F5D2950356}" destId="{665AC3D8-BB2E-4610-B5E9-26549DD63CBF}" srcOrd="0" destOrd="0" presId="urn:microsoft.com/office/officeart/2008/layout/BendingPictureCaptionList"/>
    <dgm:cxn modelId="{E3F2F2F2-EB55-4EBB-ACEF-9A51548956B4}" type="presParOf" srcId="{665AC3D8-BB2E-4610-B5E9-26549DD63CBF}" destId="{67FBE961-10A0-4749-B12B-22A250433C88}" srcOrd="0" destOrd="0" presId="urn:microsoft.com/office/officeart/2008/layout/BendingPictureCaptionList"/>
    <dgm:cxn modelId="{9A921BC4-2577-4568-A668-8DA4DA322C40}" type="presParOf" srcId="{665AC3D8-BB2E-4610-B5E9-26549DD63CBF}" destId="{7C4E4471-0238-4026-87BF-B4F3E3E5DD61}" srcOrd="1" destOrd="0" presId="urn:microsoft.com/office/officeart/2008/layout/BendingPictureCaptionList"/>
    <dgm:cxn modelId="{3F5523FE-EAD0-4C61-A1B6-49CFFFDE29B7}" type="presParOf" srcId="{D9EAD6D9-12F0-4DFE-86EA-87F5D2950356}" destId="{4274F1A4-CA39-4D5F-83C2-96BEF97792AD}" srcOrd="1" destOrd="0" presId="urn:microsoft.com/office/officeart/2008/layout/BendingPictureCaptionList"/>
    <dgm:cxn modelId="{BCCD3C94-6690-4882-A13B-09E63AA2EDEC}" type="presParOf" srcId="{D9EAD6D9-12F0-4DFE-86EA-87F5D2950356}" destId="{A043A764-E685-45D7-8548-E1B8D3FF5ADA}" srcOrd="2" destOrd="0" presId="urn:microsoft.com/office/officeart/2008/layout/BendingPictureCaptionList"/>
    <dgm:cxn modelId="{B51200FB-E108-4F40-8E72-79CA6E0EB32F}" type="presParOf" srcId="{A043A764-E685-45D7-8548-E1B8D3FF5ADA}" destId="{6688CA1E-407A-49B0-8D5D-AD02F55A231C}" srcOrd="0" destOrd="0" presId="urn:microsoft.com/office/officeart/2008/layout/BendingPictureCaptionList"/>
    <dgm:cxn modelId="{A1510E4E-72BF-40D2-B604-8E3D7BF425DE}" type="presParOf" srcId="{A043A764-E685-45D7-8548-E1B8D3FF5ADA}" destId="{D6D2800A-EC68-4136-8213-97752FCB17FD}" srcOrd="1" destOrd="0" presId="urn:microsoft.com/office/officeart/2008/layout/BendingPictureCaptionList"/>
    <dgm:cxn modelId="{3FED4468-FB48-4E6D-8142-9557F56C47A6}" type="presParOf" srcId="{D9EAD6D9-12F0-4DFE-86EA-87F5D2950356}" destId="{A1993BA4-1BD0-457C-B47A-5D5005F30CBB}" srcOrd="3" destOrd="0" presId="urn:microsoft.com/office/officeart/2008/layout/BendingPictureCaptionList"/>
    <dgm:cxn modelId="{BCE63695-8AB4-4067-B422-D9A65052CC27}" type="presParOf" srcId="{D9EAD6D9-12F0-4DFE-86EA-87F5D2950356}" destId="{FE406D9E-3E66-49FD-AFD1-62A0D7B30E81}" srcOrd="4" destOrd="0" presId="urn:microsoft.com/office/officeart/2008/layout/BendingPictureCaptionList"/>
    <dgm:cxn modelId="{CFD43991-6154-44CA-A9FE-4031948F97AA}" type="presParOf" srcId="{FE406D9E-3E66-49FD-AFD1-62A0D7B30E81}" destId="{1FE1ABC9-0D55-4CC2-805B-4FFD5C3C24B3}" srcOrd="0" destOrd="0" presId="urn:microsoft.com/office/officeart/2008/layout/BendingPictureCaptionList"/>
    <dgm:cxn modelId="{C327F963-46A9-4972-84A4-1D7BED581B39}" type="presParOf" srcId="{FE406D9E-3E66-49FD-AFD1-62A0D7B30E81}" destId="{3FA83122-3998-49A8-B36A-1044E1D7392D}" srcOrd="1" destOrd="0" presId="urn:microsoft.com/office/officeart/2008/layout/BendingPictureCaptionList"/>
    <dgm:cxn modelId="{938C8751-C878-42F6-9F91-2B1C8BE51BA1}" type="presParOf" srcId="{D9EAD6D9-12F0-4DFE-86EA-87F5D2950356}" destId="{2D4CC140-AE86-4B85-8239-20FAB08D809A}" srcOrd="5" destOrd="0" presId="urn:microsoft.com/office/officeart/2008/layout/BendingPictureCaptionList"/>
    <dgm:cxn modelId="{8C9BA92F-E15E-484C-AB6E-489B5AD8DE53}" type="presParOf" srcId="{D9EAD6D9-12F0-4DFE-86EA-87F5D2950356}" destId="{3249A394-004C-4193-8E5C-4726D60C63E4}" srcOrd="6" destOrd="0" presId="urn:microsoft.com/office/officeart/2008/layout/BendingPictureCaptionList"/>
    <dgm:cxn modelId="{61C3627D-7B9B-4590-8CBE-5C08B2E0696C}" type="presParOf" srcId="{3249A394-004C-4193-8E5C-4726D60C63E4}" destId="{33FF5AF0-EFC3-4C97-8CB5-E896901FAD6F}" srcOrd="0" destOrd="0" presId="urn:microsoft.com/office/officeart/2008/layout/BendingPictureCaptionList"/>
    <dgm:cxn modelId="{B8F55205-8436-4E54-A9F5-E625BCE69AB7}" type="presParOf" srcId="{3249A394-004C-4193-8E5C-4726D60C63E4}" destId="{42D52229-7350-48DE-8EEB-F1B0D44EDE43}" srcOrd="1" destOrd="0" presId="urn:microsoft.com/office/officeart/2008/layout/BendingPictureCaptionList"/>
    <dgm:cxn modelId="{22E86BF9-CEEF-4A41-917B-4603FF6C319C}" type="presParOf" srcId="{D9EAD6D9-12F0-4DFE-86EA-87F5D2950356}" destId="{FD18F934-CEE3-49C8-B177-DFD3C8B04704}" srcOrd="7" destOrd="0" presId="urn:microsoft.com/office/officeart/2008/layout/BendingPictureCaptionList"/>
    <dgm:cxn modelId="{6837EEDE-7D14-4D3F-97C3-B7AB51943DE1}" type="presParOf" srcId="{D9EAD6D9-12F0-4DFE-86EA-87F5D2950356}" destId="{D78FC293-546C-488E-ACFA-451F9A9F00DA}" srcOrd="8" destOrd="0" presId="urn:microsoft.com/office/officeart/2008/layout/BendingPictureCaptionList"/>
    <dgm:cxn modelId="{6631AC2D-C973-4125-906C-86708AEDBCF8}" type="presParOf" srcId="{D78FC293-546C-488E-ACFA-451F9A9F00DA}" destId="{E6C58F8A-55F9-40B8-BD57-7BD0F576C46B}" srcOrd="0" destOrd="0" presId="urn:microsoft.com/office/officeart/2008/layout/BendingPictureCaptionList"/>
    <dgm:cxn modelId="{04CA8D49-5D0D-417E-971B-14592BF2D7B5}" type="presParOf" srcId="{D78FC293-546C-488E-ACFA-451F9A9F00DA}" destId="{9AB1BC10-92EF-42EF-A65A-14C8CC0A661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43CDF-6013-4E08-9DBC-F444CA4BC078}">
      <dsp:nvSpPr>
        <dsp:cNvPr id="0" name=""/>
        <dsp:cNvSpPr/>
      </dsp:nvSpPr>
      <dsp:spPr>
        <a:xfrm rot="5400000">
          <a:off x="4910242" y="-2154509"/>
          <a:ext cx="398601" cy="4808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latin typeface="Baskerville Old Face" pitchFamily="18" charset="0"/>
            </a:rPr>
            <a:t>8 grantów/ 7 poprawnych pod względem formalnym</a:t>
          </a:r>
        </a:p>
      </dsp:txBody>
      <dsp:txXfrm rot="-5400000">
        <a:off x="2705052" y="70139"/>
        <a:ext cx="4789523" cy="359685"/>
      </dsp:txXfrm>
    </dsp:sp>
    <dsp:sp modelId="{D079FC34-A306-46AB-B30F-7136A3929ABE}">
      <dsp:nvSpPr>
        <dsp:cNvPr id="0" name=""/>
        <dsp:cNvSpPr/>
      </dsp:nvSpPr>
      <dsp:spPr>
        <a:xfrm>
          <a:off x="0" y="855"/>
          <a:ext cx="2705052" cy="498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Baskerville Old Face" pitchFamily="18" charset="0"/>
            </a:rPr>
            <a:t>Granty</a:t>
          </a:r>
        </a:p>
      </dsp:txBody>
      <dsp:txXfrm>
        <a:off x="24323" y="25178"/>
        <a:ext cx="2656406" cy="449605"/>
      </dsp:txXfrm>
    </dsp:sp>
    <dsp:sp modelId="{8CE4E3F5-937D-46A3-873D-2BE268D7FC44}">
      <dsp:nvSpPr>
        <dsp:cNvPr id="0" name=""/>
        <dsp:cNvSpPr/>
      </dsp:nvSpPr>
      <dsp:spPr>
        <a:xfrm rot="5400000">
          <a:off x="4910242" y="-1631345"/>
          <a:ext cx="398601" cy="4808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latin typeface="Baskerville Old Face" pitchFamily="18" charset="0"/>
            </a:rPr>
            <a:t>390 uczniów/uczennic</a:t>
          </a:r>
        </a:p>
      </dsp:txBody>
      <dsp:txXfrm rot="-5400000">
        <a:off x="2705052" y="593303"/>
        <a:ext cx="4789523" cy="359685"/>
      </dsp:txXfrm>
    </dsp:sp>
    <dsp:sp modelId="{EA5D2455-1364-41F9-AEC5-EB5FA0AE8E5B}">
      <dsp:nvSpPr>
        <dsp:cNvPr id="0" name=""/>
        <dsp:cNvSpPr/>
      </dsp:nvSpPr>
      <dsp:spPr>
        <a:xfrm>
          <a:off x="0" y="524019"/>
          <a:ext cx="2705052" cy="498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Baskerville Old Face" pitchFamily="18" charset="0"/>
            </a:rPr>
            <a:t>Liczba uczniów</a:t>
          </a:r>
        </a:p>
      </dsp:txBody>
      <dsp:txXfrm>
        <a:off x="24323" y="548342"/>
        <a:ext cx="2656406" cy="449605"/>
      </dsp:txXfrm>
    </dsp:sp>
    <dsp:sp modelId="{654936C6-EB75-42FC-983C-1B3470927562}">
      <dsp:nvSpPr>
        <dsp:cNvPr id="0" name=""/>
        <dsp:cNvSpPr/>
      </dsp:nvSpPr>
      <dsp:spPr>
        <a:xfrm rot="5400000">
          <a:off x="4910242" y="-1108180"/>
          <a:ext cx="398601" cy="4808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latin typeface="Baskerville Old Face" pitchFamily="18" charset="0"/>
            </a:rPr>
            <a:t>17 szkół zawodowych</a:t>
          </a:r>
        </a:p>
      </dsp:txBody>
      <dsp:txXfrm rot="-5400000">
        <a:off x="2705052" y="1116468"/>
        <a:ext cx="4789523" cy="359685"/>
      </dsp:txXfrm>
    </dsp:sp>
    <dsp:sp modelId="{08B1777A-1631-46F5-AEB9-5E5E2B3A60D6}">
      <dsp:nvSpPr>
        <dsp:cNvPr id="0" name=""/>
        <dsp:cNvSpPr/>
      </dsp:nvSpPr>
      <dsp:spPr>
        <a:xfrm>
          <a:off x="0" y="1047184"/>
          <a:ext cx="2705052" cy="498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Baskerville Old Face" pitchFamily="18" charset="0"/>
            </a:rPr>
            <a:t>Liczba szkół zawodowych</a:t>
          </a:r>
        </a:p>
      </dsp:txBody>
      <dsp:txXfrm>
        <a:off x="24323" y="1071507"/>
        <a:ext cx="2656406" cy="449605"/>
      </dsp:txXfrm>
    </dsp:sp>
    <dsp:sp modelId="{1E7DC673-BE2B-42EF-9E47-DB211B3D0117}">
      <dsp:nvSpPr>
        <dsp:cNvPr id="0" name=""/>
        <dsp:cNvSpPr/>
      </dsp:nvSpPr>
      <dsp:spPr>
        <a:xfrm rot="5400000">
          <a:off x="4910242" y="-585016"/>
          <a:ext cx="398601" cy="4808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latin typeface="Baskerville Old Face" pitchFamily="18" charset="0"/>
            </a:rPr>
            <a:t> </a:t>
          </a:r>
          <a:r>
            <a:rPr lang="pl-PL" sz="2000" b="1" kern="1200" dirty="0">
              <a:solidFill>
                <a:schemeClr val="tx1"/>
              </a:solidFill>
              <a:latin typeface="Baskerville Old Face" pitchFamily="18" charset="0"/>
            </a:rPr>
            <a:t>50</a:t>
          </a:r>
          <a:r>
            <a:rPr lang="pl-PL" sz="2000" b="1" kern="1200" dirty="0">
              <a:latin typeface="Baskerville Old Face" pitchFamily="18" charset="0"/>
            </a:rPr>
            <a:t> przedsiębiorstw</a:t>
          </a:r>
        </a:p>
      </dsp:txBody>
      <dsp:txXfrm rot="-5400000">
        <a:off x="2705052" y="1639632"/>
        <a:ext cx="4789523" cy="359685"/>
      </dsp:txXfrm>
    </dsp:sp>
    <dsp:sp modelId="{E3CE1039-7A71-417A-B71A-D26FF1D0247A}">
      <dsp:nvSpPr>
        <dsp:cNvPr id="0" name=""/>
        <dsp:cNvSpPr/>
      </dsp:nvSpPr>
      <dsp:spPr>
        <a:xfrm>
          <a:off x="0" y="1570348"/>
          <a:ext cx="2705052" cy="498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Baskerville Old Face" pitchFamily="18" charset="0"/>
            </a:rPr>
            <a:t>Liczba przedsiębiorstw</a:t>
          </a:r>
        </a:p>
      </dsp:txBody>
      <dsp:txXfrm>
        <a:off x="24323" y="1594671"/>
        <a:ext cx="2656406" cy="449605"/>
      </dsp:txXfrm>
    </dsp:sp>
    <dsp:sp modelId="{23885B49-5C3C-4A53-855F-939C1DE2E21F}">
      <dsp:nvSpPr>
        <dsp:cNvPr id="0" name=""/>
        <dsp:cNvSpPr/>
      </dsp:nvSpPr>
      <dsp:spPr>
        <a:xfrm rot="5400000">
          <a:off x="4910242" y="-61852"/>
          <a:ext cx="398601" cy="4808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/>
            <a:t>8 904 684 </a:t>
          </a:r>
          <a:r>
            <a:rPr lang="pl-PL" sz="2000" b="1" kern="1200" dirty="0">
              <a:latin typeface="Baskerville Old Face" pitchFamily="18" charset="0"/>
            </a:rPr>
            <a:t>zł</a:t>
          </a:r>
        </a:p>
      </dsp:txBody>
      <dsp:txXfrm rot="-5400000">
        <a:off x="2705052" y="2162796"/>
        <a:ext cx="4789523" cy="359685"/>
      </dsp:txXfrm>
    </dsp:sp>
    <dsp:sp modelId="{A8A2AA93-FB00-4A62-8041-5223E639C98D}">
      <dsp:nvSpPr>
        <dsp:cNvPr id="0" name=""/>
        <dsp:cNvSpPr/>
      </dsp:nvSpPr>
      <dsp:spPr>
        <a:xfrm>
          <a:off x="0" y="2093512"/>
          <a:ext cx="2705052" cy="498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Baskerville Old Face" pitchFamily="18" charset="0"/>
            </a:rPr>
            <a:t>Sumaryczna wartość grantów</a:t>
          </a:r>
        </a:p>
      </dsp:txBody>
      <dsp:txXfrm>
        <a:off x="24323" y="2117835"/>
        <a:ext cx="2656406" cy="449605"/>
      </dsp:txXfrm>
    </dsp:sp>
    <dsp:sp modelId="{8778DF55-E026-43BD-927A-6B1C6B24EC7D}">
      <dsp:nvSpPr>
        <dsp:cNvPr id="0" name=""/>
        <dsp:cNvSpPr/>
      </dsp:nvSpPr>
      <dsp:spPr>
        <a:xfrm rot="5400000">
          <a:off x="4910242" y="461311"/>
          <a:ext cx="398601" cy="4808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kern="1200" dirty="0">
              <a:latin typeface="Baskerville Old Face" pitchFamily="18" charset="0"/>
            </a:rPr>
            <a:t>Wszystkie  - 7 specjalizacji województwa świętokrzyskiego</a:t>
          </a:r>
        </a:p>
      </dsp:txBody>
      <dsp:txXfrm rot="-5400000">
        <a:off x="2705052" y="2685959"/>
        <a:ext cx="4789523" cy="359685"/>
      </dsp:txXfrm>
    </dsp:sp>
    <dsp:sp modelId="{BE6F3CAC-DB45-436C-A727-9B08AD1957C5}">
      <dsp:nvSpPr>
        <dsp:cNvPr id="0" name=""/>
        <dsp:cNvSpPr/>
      </dsp:nvSpPr>
      <dsp:spPr>
        <a:xfrm>
          <a:off x="0" y="2616676"/>
          <a:ext cx="2705052" cy="498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Baskerville Old Face" pitchFamily="18" charset="0"/>
            </a:rPr>
            <a:t>Inteligentne specjalizacje</a:t>
          </a:r>
        </a:p>
      </dsp:txBody>
      <dsp:txXfrm>
        <a:off x="24323" y="2640999"/>
        <a:ext cx="2656406" cy="449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BE961-10A0-4749-B12B-22A250433C88}">
      <dsp:nvSpPr>
        <dsp:cNvPr id="0" name=""/>
        <dsp:cNvSpPr/>
      </dsp:nvSpPr>
      <dsp:spPr>
        <a:xfrm>
          <a:off x="0" y="142494"/>
          <a:ext cx="2778899" cy="2223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E4471-0238-4026-87BF-B4F3E3E5DD61}">
      <dsp:nvSpPr>
        <dsp:cNvPr id="0" name=""/>
        <dsp:cNvSpPr/>
      </dsp:nvSpPr>
      <dsp:spPr>
        <a:xfrm>
          <a:off x="250101" y="2143302"/>
          <a:ext cx="2473220" cy="7780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  <a:effectLst/>
            </a:rPr>
            <a:t>System austriacki</a:t>
          </a:r>
          <a:endParaRPr lang="pl-PL" sz="1500" kern="1200" dirty="0">
            <a:solidFill>
              <a:schemeClr val="tx1"/>
            </a:solidFill>
            <a:effectLst/>
          </a:endParaRPr>
        </a:p>
      </dsp:txBody>
      <dsp:txXfrm>
        <a:off x="250101" y="2143302"/>
        <a:ext cx="2473220" cy="778092"/>
      </dsp:txXfrm>
    </dsp:sp>
    <dsp:sp modelId="{6688CA1E-407A-49B0-8D5D-AD02F55A231C}">
      <dsp:nvSpPr>
        <dsp:cNvPr id="0" name=""/>
        <dsp:cNvSpPr/>
      </dsp:nvSpPr>
      <dsp:spPr>
        <a:xfrm>
          <a:off x="3056790" y="142494"/>
          <a:ext cx="2778899" cy="22231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2800A-EC68-4136-8213-97752FCB17FD}">
      <dsp:nvSpPr>
        <dsp:cNvPr id="0" name=""/>
        <dsp:cNvSpPr/>
      </dsp:nvSpPr>
      <dsp:spPr>
        <a:xfrm>
          <a:off x="3306891" y="2143302"/>
          <a:ext cx="2473220" cy="7780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  <a:effectLst/>
            </a:rPr>
            <a:t>Kursy pedagogiczne dla przedsiębiorców</a:t>
          </a:r>
          <a:br>
            <a:rPr lang="pl-PL" sz="1500" b="1" kern="1200" dirty="0">
              <a:effectLst/>
            </a:rPr>
          </a:br>
          <a:endParaRPr lang="pl-PL" sz="1500" kern="1200" dirty="0">
            <a:effectLst/>
          </a:endParaRPr>
        </a:p>
      </dsp:txBody>
      <dsp:txXfrm>
        <a:off x="3306891" y="2143302"/>
        <a:ext cx="2473220" cy="778092"/>
      </dsp:txXfrm>
    </dsp:sp>
    <dsp:sp modelId="{1FE1ABC9-0D55-4CC2-805B-4FFD5C3C24B3}">
      <dsp:nvSpPr>
        <dsp:cNvPr id="0" name=""/>
        <dsp:cNvSpPr/>
      </dsp:nvSpPr>
      <dsp:spPr>
        <a:xfrm>
          <a:off x="6113580" y="142494"/>
          <a:ext cx="2778899" cy="2223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83122-3998-49A8-B36A-1044E1D7392D}">
      <dsp:nvSpPr>
        <dsp:cNvPr id="0" name=""/>
        <dsp:cNvSpPr/>
      </dsp:nvSpPr>
      <dsp:spPr>
        <a:xfrm>
          <a:off x="6363680" y="2143303"/>
          <a:ext cx="2473220" cy="7780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Doradztwo zawodowe dla  uczniów/uczennic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6363680" y="2143303"/>
        <a:ext cx="2473220" cy="778092"/>
      </dsp:txXfrm>
    </dsp:sp>
    <dsp:sp modelId="{33FF5AF0-EFC3-4C97-8CB5-E896901FAD6F}">
      <dsp:nvSpPr>
        <dsp:cNvPr id="0" name=""/>
        <dsp:cNvSpPr/>
      </dsp:nvSpPr>
      <dsp:spPr>
        <a:xfrm>
          <a:off x="1528395" y="3199285"/>
          <a:ext cx="2778899" cy="222311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52229-7350-48DE-8EEB-F1B0D44EDE43}">
      <dsp:nvSpPr>
        <dsp:cNvPr id="0" name=""/>
        <dsp:cNvSpPr/>
      </dsp:nvSpPr>
      <dsp:spPr>
        <a:xfrm>
          <a:off x="1778496" y="5200093"/>
          <a:ext cx="2473220" cy="7780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Doradztwo indywidualne austriackich </a:t>
          </a:r>
          <a:r>
            <a:rPr lang="pl-PL" sz="1500" b="1" kern="1200" dirty="0">
              <a:solidFill>
                <a:schemeClr val="tx1"/>
              </a:solidFill>
              <a:effectLst/>
            </a:rPr>
            <a:t>ekspertów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1778496" y="5200093"/>
        <a:ext cx="2473220" cy="778092"/>
      </dsp:txXfrm>
    </dsp:sp>
    <dsp:sp modelId="{E6C58F8A-55F9-40B8-BD57-7BD0F576C46B}">
      <dsp:nvSpPr>
        <dsp:cNvPr id="0" name=""/>
        <dsp:cNvSpPr/>
      </dsp:nvSpPr>
      <dsp:spPr>
        <a:xfrm>
          <a:off x="4608499" y="3240368"/>
          <a:ext cx="2778899" cy="22231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1BC10-92EF-42EF-A65A-14C8CC0A661C}">
      <dsp:nvSpPr>
        <dsp:cNvPr id="0" name=""/>
        <dsp:cNvSpPr/>
      </dsp:nvSpPr>
      <dsp:spPr>
        <a:xfrm>
          <a:off x="4835286" y="5200093"/>
          <a:ext cx="2473220" cy="7780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</a:rPr>
            <a:t>Spotkania Komitetu sterującego i Platformy Grantobiorców</a:t>
          </a:r>
        </a:p>
      </dsp:txBody>
      <dsp:txXfrm>
        <a:off x="4835286" y="5200093"/>
        <a:ext cx="2473220" cy="77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5DDBB8-930A-4A87-BE95-4FD0EEE7D0D7}" type="datetimeFigureOut">
              <a:rPr lang="pl-PL"/>
              <a:pPr>
                <a:defRPr/>
              </a:pPr>
              <a:t>31.01.2019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8C9E2E-0D2F-46AF-A42B-ABB6E617EA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2046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DFDDC3-4506-464D-9595-8F129D5035A3}" type="datetimeFigureOut">
              <a:rPr lang="pl-PL"/>
              <a:pPr>
                <a:defRPr/>
              </a:pPr>
              <a:t>31.01.2019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494A03-8406-417B-91A5-C0B5C1533B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5915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96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EB20-DB31-4358-A04B-2824053C78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87848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FEF77E-79B1-4BB1-BC23-22E1C9A6FA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24811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B845E2-093C-41DB-822F-ACE9AC7644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82268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1FABB2-60EF-49DA-9925-23DE077DFE2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69439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48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  <p:extLst>
      <p:ext uri="{BB962C8B-B14F-4D97-AF65-F5344CB8AC3E}">
        <p14:creationId xmlns:p14="http://schemas.microsoft.com/office/powerpoint/2010/main" val="1978221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89758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40831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346898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351539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132312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91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1C32-AFED-42BC-A915-81D7E2E137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6761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35543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8661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91441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56975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4273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307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2939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D399-E5EA-424C-950B-0741211B0A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409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19D9-2775-43C8-AE13-301CDFD386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652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DB97-A4E3-464C-A8C3-0B1E0ECE7A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632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58B9-0390-496A-87B1-C27E7E780C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5246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DA098-C6B8-44C4-9EF1-A87F78C0B0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6357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90F4-BFE4-4C05-A7F2-8CAA098006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867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960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D9E0-7A95-4C09-A6FB-C6F19D0709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686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02D7-C88D-46A0-938C-70C63FA1C4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6569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39A9-9630-48CC-B1A0-5DFD429894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612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8167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6C93-EA13-4845-930B-14D4022F24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441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92D1-6437-4A96-8C4B-AFC718C49D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4902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3830-B1DD-48DD-9CF5-C19F55E467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2313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AC71-5472-4102-838E-0A4496B499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1163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3BA8-6CF5-40C5-91CD-5CFA012280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6582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7E03-B354-47E0-A3DB-0FBD25FEEF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261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3EC8-4822-439A-94D9-DD78472602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4480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C203-D0C2-4580-B1E8-D424A6301A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147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AFE6-C362-488D-BEAC-C315D63B37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9347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6F6B-E689-4BB0-8932-D767A26455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269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4894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56A0-98D8-4ECA-BA75-4EF59FDBF3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7674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65FC-DD4C-4CF3-A724-C685587B63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06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EE1C-AF68-4C25-9926-6F270C620B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0868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F52B-4392-4536-876D-BDBFDA57F8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1517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81A4-74D3-4EEC-8F01-380C7ED3F2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4895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C202-F283-4FFA-80F5-CE2950320C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82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2F06-6613-4FF8-900E-973922A138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9376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9201-0491-4DA4-8A23-3FE2A2867C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6783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00E7-D499-40EA-956B-FC5B03EF10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45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0AB5-6BB8-4E66-B258-57DE4B36C2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1560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44351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AA71-180E-4B70-8843-5BB9026A75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5330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417A-F5F7-4993-AE5E-5FDA5CABD6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3286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73ED-56A6-4761-82F6-5E4BA33275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2385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3663-A946-48E7-89F2-5133E67B25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9620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7A48-0CE3-4AAF-ABF5-A0216C839C4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1529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FE8B-8DED-4FC7-B073-7B0B4C4CC0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64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5689-E0C4-4112-8B48-8F1E8BC507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0495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03AA-8665-44A3-8B9A-B5F826283E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26131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34A4-19E4-4708-A993-8E1CF50997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8942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0EC1-D996-4493-A805-0CA40499725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632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4551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60C4-FA2F-454B-862D-35F54C9F0F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0603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BF44-E6EC-47DE-87C6-9932AEFA13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9690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6F92-DE3E-49DF-A4FF-D51AD2C461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9835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2C2B-9200-4F3A-B4AD-5C192B2749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512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EDD0-3FF5-4742-A06F-3FC09B8C8D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7812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0708-C1CC-444D-A61D-1D23EA9F02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209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056C-A461-41A6-B44E-39BFB176CA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53471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04CA-D8ED-4300-A283-D8A1AB3994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8023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CB4C-BCA8-44C5-8A18-B8A4EAB22E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4457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054D-6878-482F-8F1D-25B9928B2F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1947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97314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08A3E-B2F1-42A1-BA8D-8CD19B1ED3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7027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D884-F329-4E27-9CDF-9669CFA012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9577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F708-7D01-432F-8085-3A2A050647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36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BA3D-B5A5-4652-B27E-7BD486AE562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803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17F9-65A7-4905-9B69-3E53163CDB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9662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AC7C-581C-43A1-8EF5-B93C493801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993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E3DE-2DF4-4FB9-8BAF-CBA2D7B875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9334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E55C-4EEC-467E-97BE-A613FE2BED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9255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AA0C-F0D1-48E8-B063-A4E1AB7109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015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F353-C763-409D-BD05-7BA00367BD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4375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1433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3AC6-90C1-4F10-81FB-7B7A537810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7522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85D7-C283-4207-A3CA-B728793AC3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2534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4155-9C46-4679-93B0-EB377C4C53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69049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9527-B91B-492B-AD4C-42480ABAEA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7748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2911-B780-40E0-B97F-73B55C026D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4125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9EA1-16FE-4BFB-9B13-E0615A2840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43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FABF-E15D-40EF-B34E-C27EDD3EF5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045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64E4-7480-4A8A-BD5A-55760DD657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8996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216A-F44F-4339-ADD3-C245511E11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42192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1F41-BF1A-417D-810F-62BA816F74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3372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76631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6C07-7AC7-4B3A-BDC1-C8A2F1FE43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36954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AC6A-4DB6-4F70-B9E6-70FE4ACC22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3279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4C93-DF8B-42D6-8A3F-0BD6625C5A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7116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FD36-1E06-478C-8F69-7EC6A5E6CA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1234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0BEE-5030-46B9-A31F-7D7784498D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762566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DD1A-5317-401B-BCD2-46519E11F4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016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808F-1EE3-4571-B54C-3713769E48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1121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CC49-728F-44C2-9939-02E3F0A87F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52972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D464-95B1-4F76-BD29-5FA1B8FB30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3775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DCE3-C0CD-4078-B7F4-5E8BC5365A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0412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695505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127349-039D-4EA6-8B3D-CFF7BB26D4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68434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E6BDE5-2439-4E26-A0E5-B4C7A0331E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4818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4CB908-654C-4BEA-A219-B6151A3418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3068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087E0E-731C-4576-A93F-A3853B867F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91648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81074B-B562-483E-8DB0-82F02DCC4F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96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62BB3B-D307-4A00-92F2-CC4F2498B3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57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E3B90A-9BB2-4288-AB20-682397A780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6" r:id="rId1"/>
    <p:sldLayoutId id="2147486517" r:id="rId2"/>
    <p:sldLayoutId id="2147486518" r:id="rId3"/>
    <p:sldLayoutId id="2147486519" r:id="rId4"/>
    <p:sldLayoutId id="2147486520" r:id="rId5"/>
    <p:sldLayoutId id="2147486521" r:id="rId6"/>
    <p:sldLayoutId id="2147486522" r:id="rId7"/>
    <p:sldLayoutId id="2147486523" r:id="rId8"/>
    <p:sldLayoutId id="2147486524" r:id="rId9"/>
    <p:sldLayoutId id="2147486525" r:id="rId10"/>
    <p:sldLayoutId id="21474865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ADAF02-28DA-49B9-B9B3-6BDF2F2615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5" r:id="rId1"/>
    <p:sldLayoutId id="2147486617" r:id="rId2"/>
    <p:sldLayoutId id="2147486618" r:id="rId3"/>
    <p:sldLayoutId id="2147486619" r:id="rId4"/>
    <p:sldLayoutId id="2147486620" r:id="rId5"/>
    <p:sldLayoutId id="2147486621" r:id="rId6"/>
    <p:sldLayoutId id="2147486622" r:id="rId7"/>
    <p:sldLayoutId id="2147486623" r:id="rId8"/>
    <p:sldLayoutId id="2147486624" r:id="rId9"/>
    <p:sldLayoutId id="214748662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704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  <p:sldLayoutId id="2147486635" r:id="rId9"/>
    <p:sldLayoutId id="2147486636" r:id="rId10"/>
    <p:sldLayoutId id="2147486637" r:id="rId11"/>
    <p:sldLayoutId id="214748663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EB08B7-4127-41FE-82B4-4A2F20B7AF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7" r:id="rId1"/>
    <p:sldLayoutId id="2147486528" r:id="rId2"/>
    <p:sldLayoutId id="2147486529" r:id="rId3"/>
    <p:sldLayoutId id="2147486530" r:id="rId4"/>
    <p:sldLayoutId id="2147486531" r:id="rId5"/>
    <p:sldLayoutId id="2147486532" r:id="rId6"/>
    <p:sldLayoutId id="2147486533" r:id="rId7"/>
    <p:sldLayoutId id="2147486534" r:id="rId8"/>
    <p:sldLayoutId id="2147486535" r:id="rId9"/>
    <p:sldLayoutId id="2147486536" r:id="rId10"/>
    <p:sldLayoutId id="21474865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518939-DA46-45ED-A773-07D1544727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8" r:id="rId1"/>
    <p:sldLayoutId id="2147486540" r:id="rId2"/>
    <p:sldLayoutId id="2147486541" r:id="rId3"/>
    <p:sldLayoutId id="2147486542" r:id="rId4"/>
    <p:sldLayoutId id="2147486543" r:id="rId5"/>
    <p:sldLayoutId id="2147486544" r:id="rId6"/>
    <p:sldLayoutId id="2147486545" r:id="rId7"/>
    <p:sldLayoutId id="2147486546" r:id="rId8"/>
    <p:sldLayoutId id="2147486547" r:id="rId9"/>
    <p:sldLayoutId id="214748654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1BA740-78CC-4E35-A052-5A50AE6CC7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9" r:id="rId1"/>
    <p:sldLayoutId id="2147486551" r:id="rId2"/>
    <p:sldLayoutId id="2147486552" r:id="rId3"/>
    <p:sldLayoutId id="2147486553" r:id="rId4"/>
    <p:sldLayoutId id="2147486554" r:id="rId5"/>
    <p:sldLayoutId id="2147486555" r:id="rId6"/>
    <p:sldLayoutId id="2147486556" r:id="rId7"/>
    <p:sldLayoutId id="2147486557" r:id="rId8"/>
    <p:sldLayoutId id="2147486558" r:id="rId9"/>
    <p:sldLayoutId id="214748655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775F7E-1783-4C0C-A73D-D842FF1829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0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DE2042-EEFA-42ED-919D-1C00E9B177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1" r:id="rId1"/>
    <p:sldLayoutId id="2147486573" r:id="rId2"/>
    <p:sldLayoutId id="2147486574" r:id="rId3"/>
    <p:sldLayoutId id="2147486575" r:id="rId4"/>
    <p:sldLayoutId id="2147486576" r:id="rId5"/>
    <p:sldLayoutId id="2147486577" r:id="rId6"/>
    <p:sldLayoutId id="2147486578" r:id="rId7"/>
    <p:sldLayoutId id="2147486579" r:id="rId8"/>
    <p:sldLayoutId id="2147486580" r:id="rId9"/>
    <p:sldLayoutId id="214748658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759753-DA6C-414D-89E4-98EC46F6F1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2" r:id="rId1"/>
    <p:sldLayoutId id="2147486584" r:id="rId2"/>
    <p:sldLayoutId id="2147486585" r:id="rId3"/>
    <p:sldLayoutId id="2147486586" r:id="rId4"/>
    <p:sldLayoutId id="2147486587" r:id="rId5"/>
    <p:sldLayoutId id="2147486588" r:id="rId6"/>
    <p:sldLayoutId id="2147486589" r:id="rId7"/>
    <p:sldLayoutId id="2147486590" r:id="rId8"/>
    <p:sldLayoutId id="2147486591" r:id="rId9"/>
    <p:sldLayoutId id="214748659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60EDB9-1431-4DF7-9E19-74C355F25E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5" r:id="rId2"/>
    <p:sldLayoutId id="2147486596" r:id="rId3"/>
    <p:sldLayoutId id="2147486597" r:id="rId4"/>
    <p:sldLayoutId id="2147486598" r:id="rId5"/>
    <p:sldLayoutId id="2147486599" r:id="rId6"/>
    <p:sldLayoutId id="2147486600" r:id="rId7"/>
    <p:sldLayoutId id="2147486601" r:id="rId8"/>
    <p:sldLayoutId id="2147486602" r:id="rId9"/>
    <p:sldLayoutId id="214748660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8776BD-C744-4FCD-A80A-E58BABEDD2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4" r:id="rId1"/>
    <p:sldLayoutId id="2147486606" r:id="rId2"/>
    <p:sldLayoutId id="2147486607" r:id="rId3"/>
    <p:sldLayoutId id="2147486608" r:id="rId4"/>
    <p:sldLayoutId id="2147486609" r:id="rId5"/>
    <p:sldLayoutId id="2147486610" r:id="rId6"/>
    <p:sldLayoutId id="2147486611" r:id="rId7"/>
    <p:sldLayoutId id="2147486612" r:id="rId8"/>
    <p:sldLayoutId id="2147486613" r:id="rId9"/>
    <p:sldLayoutId id="2147486614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cid:FE_PR_02f75e1b-1cc3-46f3-85b6-1ebf13ec8d3a.jpg" TargetMode="External"/><Relationship Id="rId7" Type="http://schemas.openxmlformats.org/officeDocument/2006/relationships/image" Target="cid:UWMS_79437593-fbca-4e96-ac45-7b5cd4e096d8.jpg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cid:PL_2af089ef-9a82-4a27-87ac-e22aaa74d619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cid:image004.jpg@01D3BF7B.70B5ED9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3" Type="http://schemas.openxmlformats.org/officeDocument/2006/relationships/image" Target="cid:FE_PR_02f75e1b-1cc3-46f3-85b6-1ebf13ec8d3a.jpg" TargetMode="External"/><Relationship Id="rId7" Type="http://schemas.openxmlformats.org/officeDocument/2006/relationships/image" Target="cid:UWMS_79437593-fbca-4e96-ac45-7b5cd4e096d8.jpg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cid:PL_2af089ef-9a82-4a27-87ac-e22aaa74d619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cid:image004.jpg@01D3BF7B.70B5ED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920103" y="6070879"/>
            <a:ext cx="5387784" cy="457461"/>
            <a:chOff x="3980455" y="835300"/>
            <a:chExt cx="5387784" cy="457461"/>
          </a:xfrm>
        </p:grpSpPr>
        <p:pic>
          <p:nvPicPr>
            <p:cNvPr id="10" name="Obraz 9" descr="cid:FE_PR_02f75e1b-1cc3-46f3-85b6-1ebf13ec8d3a.jpg"/>
            <p:cNvPicPr/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455" y="837678"/>
              <a:ext cx="102870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Obraz 12" descr="cid:PL_2af089ef-9a82-4a27-87ac-e22aaa74d619.jpg"/>
            <p:cNvPicPr/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683" y="837678"/>
              <a:ext cx="140970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Obraz 13" descr="cid:UWMS_79437593-fbca-4e96-ac45-7b5cd4e096d8.jpg"/>
            <p:cNvPicPr/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11" y="854611"/>
              <a:ext cx="962025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Obraz 14" descr="cid:image004.jpg@01D3BF7B.70B5ED90"/>
            <p:cNvPicPr/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464" y="835300"/>
              <a:ext cx="1628775" cy="438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Prostokąt 15"/>
          <p:cNvSpPr/>
          <p:nvPr/>
        </p:nvSpPr>
        <p:spPr>
          <a:xfrm>
            <a:off x="4732867" y="4532"/>
            <a:ext cx="432949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4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B49450D-8D8F-4273-BD2B-965E7C26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9" y="906389"/>
            <a:ext cx="7886700" cy="702278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rgbClr val="000066"/>
                </a:solidFill>
              </a:rPr>
              <a:t>Innowacyjna Edukacja - POWER</a:t>
            </a:r>
          </a:p>
        </p:txBody>
      </p:sp>
      <p:sp>
        <p:nvSpPr>
          <p:cNvPr id="12" name="Tytuł 2">
            <a:extLst>
              <a:ext uri="{FF2B5EF4-FFF2-40B4-BE49-F238E27FC236}">
                <a16:creationId xmlns:a16="http://schemas.microsoft.com/office/drawing/2014/main" id="{F01F3287-E29F-4657-8379-6B703466674B}"/>
              </a:ext>
            </a:extLst>
          </p:cNvPr>
          <p:cNvSpPr txBox="1">
            <a:spLocks/>
          </p:cNvSpPr>
          <p:nvPr/>
        </p:nvSpPr>
        <p:spPr bwMode="auto">
          <a:xfrm>
            <a:off x="534681" y="4476733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400" b="1" dirty="0">
                <a:solidFill>
                  <a:srgbClr val="000066"/>
                </a:solidFill>
              </a:rPr>
              <a:t>Departament Polityki Regionalnej</a:t>
            </a:r>
          </a:p>
          <a:p>
            <a:pPr algn="ctr"/>
            <a:r>
              <a:rPr lang="pl-PL" sz="2400" b="1" dirty="0">
                <a:solidFill>
                  <a:srgbClr val="000066"/>
                </a:solidFill>
              </a:rPr>
              <a:t>Świętokrzyski Urząd Marszałkowski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651D9A7-99B5-473D-A370-604815DBEC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078571" y="1608667"/>
            <a:ext cx="2358033" cy="27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29A5AD1-AC78-49DE-B8ED-ACAEA726D7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0" y="1671366"/>
            <a:ext cx="2039410" cy="2719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92C010C-C4E5-4427-9F16-B9C8CEED7D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91" y="2618670"/>
            <a:ext cx="2160880" cy="16206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961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76796" y="149506"/>
            <a:ext cx="8578970" cy="5859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srgbClr val="C00000"/>
                </a:solidFill>
                <a:latin typeface="Arial" charset="0"/>
              </a:rPr>
              <a:t>Praktyczna nauka zawodu</a:t>
            </a:r>
            <a:br>
              <a:rPr lang="pl-PL" sz="2000" b="1" dirty="0">
                <a:solidFill>
                  <a:srgbClr val="C00000"/>
                </a:solidFill>
                <a:latin typeface="Arial" charset="0"/>
              </a:rPr>
            </a:br>
            <a:r>
              <a:rPr lang="pl-PL" sz="2000" b="1" dirty="0">
                <a:solidFill>
                  <a:srgbClr val="C00000"/>
                </a:solidFill>
                <a:latin typeface="Arial" charset="0"/>
              </a:rPr>
              <a:t> ”</a:t>
            </a:r>
            <a:r>
              <a:rPr lang="pl-PL" sz="2000" b="1" dirty="0" err="1">
                <a:solidFill>
                  <a:srgbClr val="C00000"/>
                </a:solidFill>
                <a:latin typeface="Arial" charset="0"/>
              </a:rPr>
              <a:t>Made</a:t>
            </a:r>
            <a:r>
              <a:rPr lang="pl-PL" sz="2000" b="1" dirty="0">
                <a:solidFill>
                  <a:srgbClr val="C00000"/>
                </a:solidFill>
                <a:latin typeface="Arial" charset="0"/>
              </a:rPr>
              <a:t> in Świętokrzyskie”</a:t>
            </a:r>
          </a:p>
        </p:txBody>
      </p:sp>
      <p:sp>
        <p:nvSpPr>
          <p:cNvPr id="35842" name="Rectangle 4"/>
          <p:cNvSpPr>
            <a:spLocks noGrp="1"/>
          </p:cNvSpPr>
          <p:nvPr>
            <p:ph type="body" idx="4294967295"/>
          </p:nvPr>
        </p:nvSpPr>
        <p:spPr>
          <a:xfrm>
            <a:off x="60769" y="892842"/>
            <a:ext cx="9144000" cy="447435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Partnerski + spójny + kompleksowy system współpracy</a:t>
            </a:r>
            <a:endParaRPr lang="pl-PL" sz="2200" dirty="0">
              <a:solidFill>
                <a:srgbClr val="00006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2200" dirty="0">
                <a:solidFill>
                  <a:srgbClr val="080808"/>
                </a:solidFill>
                <a:latin typeface="Arial" charset="0"/>
              </a:rPr>
              <a:t>(firmy + szkoły + </a:t>
            </a:r>
            <a:r>
              <a:rPr lang="pl-PL" sz="2200" dirty="0" err="1">
                <a:solidFill>
                  <a:srgbClr val="080808"/>
                </a:solidFill>
                <a:latin typeface="Arial" charset="0"/>
              </a:rPr>
              <a:t>IOBy</a:t>
            </a:r>
            <a:r>
              <a:rPr lang="pl-PL" sz="2200" dirty="0">
                <a:solidFill>
                  <a:srgbClr val="080808"/>
                </a:solidFill>
                <a:latin typeface="Arial" charset="0"/>
              </a:rPr>
              <a:t> + sektor publiczny)</a:t>
            </a:r>
          </a:p>
          <a:p>
            <a:pPr marL="0" indent="0">
              <a:lnSpc>
                <a:spcPct val="80000"/>
              </a:lnSpc>
              <a:buNone/>
            </a:pPr>
            <a:endParaRPr lang="pl-PL" sz="2200" dirty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80808"/>
                </a:solidFill>
                <a:latin typeface="Arial" charset="0"/>
              </a:rPr>
              <a:t>Dotacje inwestycyjne + badania i wdrożenie nowych technologii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80808"/>
                </a:solidFill>
                <a:latin typeface="Arial" charset="0"/>
              </a:rPr>
              <a:t>System instrumentów zwrotnych (pożyczki + gwarancje finansowe)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FF0000"/>
                </a:solidFill>
                <a:latin typeface="Arial" charset="0"/>
              </a:rPr>
              <a:t>Dualne szkolnictwo zawodowe (min. 40% zajęć w firmach)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80808"/>
                </a:solidFill>
                <a:latin typeface="Arial" charset="0"/>
              </a:rPr>
              <a:t>Program promocji gospodarczej Smart </a:t>
            </a:r>
            <a:r>
              <a:rPr lang="pl-PL" sz="2200" dirty="0" err="1">
                <a:solidFill>
                  <a:srgbClr val="080808"/>
                </a:solidFill>
                <a:latin typeface="Arial" charset="0"/>
              </a:rPr>
              <a:t>Specialisations</a:t>
            </a:r>
            <a:r>
              <a:rPr lang="pl-PL" sz="2200" dirty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FF0000"/>
                </a:solidFill>
                <a:latin typeface="Arial" charset="0"/>
              </a:rPr>
              <a:t>Popytowy system wsparcia - </a:t>
            </a:r>
            <a:r>
              <a:rPr lang="pl-PL" sz="2200" b="1" dirty="0" err="1">
                <a:solidFill>
                  <a:srgbClr val="FF0000"/>
                </a:solidFill>
                <a:latin typeface="Arial" charset="0"/>
              </a:rPr>
              <a:t>Vouchers</a:t>
            </a:r>
            <a:r>
              <a:rPr lang="pl-PL" sz="2200" b="1" dirty="0">
                <a:solidFill>
                  <a:srgbClr val="FF0000"/>
                </a:solidFill>
                <a:latin typeface="Arial" charset="0"/>
              </a:rPr>
              <a:t> (firmy + </a:t>
            </a:r>
            <a:r>
              <a:rPr lang="pl-PL" sz="2200" b="1" dirty="0" err="1">
                <a:solidFill>
                  <a:srgbClr val="FF0000"/>
                </a:solidFill>
                <a:latin typeface="Arial" charset="0"/>
              </a:rPr>
              <a:t>IOBy</a:t>
            </a:r>
            <a:r>
              <a:rPr lang="pl-PL" sz="2200" b="1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pl-PL" sz="2200" dirty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Kluczowe działania i projekty 2020+</a:t>
            </a:r>
            <a:endParaRPr lang="pl-PL" sz="2200" dirty="0">
              <a:solidFill>
                <a:srgbClr val="080808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22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7" name="Picture 18" descr="Znaleziony obraz">
            <a:extLst>
              <a:ext uri="{FF2B5EF4-FFF2-40B4-BE49-F238E27FC236}">
                <a16:creationId xmlns:a16="http://schemas.microsoft.com/office/drawing/2014/main" id="{CF0DB93E-67EA-45BE-B0B4-66B588F7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9264"/>
            <a:ext cx="5154421" cy="243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117D67F-3CE3-4547-94E6-3240771F0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90" y="4439264"/>
            <a:ext cx="3928810" cy="24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63E3234-B8D9-49B6-9155-1BE5D7B9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81" y="353219"/>
            <a:ext cx="5202237" cy="542925"/>
          </a:xfrm>
        </p:spPr>
        <p:txBody>
          <a:bodyPr/>
          <a:lstStyle/>
          <a:p>
            <a:pPr>
              <a:defRPr/>
            </a:pPr>
            <a:r>
              <a:rPr lang="pl-PL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Ma – edukacja przyszłości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3FDCDB8-6BD1-4E30-805C-D9790D05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" y="1708151"/>
            <a:ext cx="6446838" cy="2500824"/>
          </a:xfrm>
        </p:spPr>
        <p:txBody>
          <a:bodyPr/>
          <a:lstStyle/>
          <a:p>
            <a:pPr>
              <a:defRPr/>
            </a:pPr>
            <a:r>
              <a:rPr lang="pl-PL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</a:t>
            </a:r>
          </a:p>
          <a:p>
            <a:pPr>
              <a:defRPr/>
            </a:pPr>
            <a:r>
              <a:rPr lang="pl-PL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</a:t>
            </a:r>
          </a:p>
          <a:p>
            <a:pPr>
              <a:defRPr/>
            </a:pPr>
            <a:r>
              <a:rPr lang="pl-PL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Wiara w umiejętności</a:t>
            </a:r>
          </a:p>
          <a:p>
            <a:pPr>
              <a:defRPr/>
            </a:pPr>
            <a:r>
              <a:rPr lang="pl-PL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Myślenie niezależne</a:t>
            </a:r>
          </a:p>
          <a:p>
            <a:pPr>
              <a:defRPr/>
            </a:pPr>
            <a:r>
              <a:rPr lang="pl-PL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Dbanie o innych</a:t>
            </a:r>
          </a:p>
        </p:txBody>
      </p:sp>
      <p:pic>
        <p:nvPicPr>
          <p:cNvPr id="69636" name="Picture 5" descr="Znalezione obrazy dla zapytania jack ma davos">
            <a:extLst>
              <a:ext uri="{FF2B5EF4-FFF2-40B4-BE49-F238E27FC236}">
                <a16:creationId xmlns:a16="http://schemas.microsoft.com/office/drawing/2014/main" id="{E9E7B5C3-CABB-4C01-A0F5-E10DC6AA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620838"/>
            <a:ext cx="47704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 descr="Znalezione obrazy dla zapytania jack ma dance">
            <a:extLst>
              <a:ext uri="{FF2B5EF4-FFF2-40B4-BE49-F238E27FC236}">
                <a16:creationId xmlns:a16="http://schemas.microsoft.com/office/drawing/2014/main" id="{0045C864-0A6D-4E58-BF3B-7F4179EA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08513"/>
            <a:ext cx="32035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6" descr="Znalezione obrazy dla zapytania robot">
            <a:extLst>
              <a:ext uri="{FF2B5EF4-FFF2-40B4-BE49-F238E27FC236}">
                <a16:creationId xmlns:a16="http://schemas.microsoft.com/office/drawing/2014/main" id="{E78C863E-0A50-4E6A-B1F3-CE7A19BC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350"/>
            <a:ext cx="18097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Obraz 10">
            <a:extLst>
              <a:ext uri="{FF2B5EF4-FFF2-40B4-BE49-F238E27FC236}">
                <a16:creationId xmlns:a16="http://schemas.microsoft.com/office/drawing/2014/main" id="{B6B1E712-6C95-4306-A094-52330CDA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622800"/>
            <a:ext cx="27844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Obraz 3">
            <a:extLst>
              <a:ext uri="{FF2B5EF4-FFF2-40B4-BE49-F238E27FC236}">
                <a16:creationId xmlns:a16="http://schemas.microsoft.com/office/drawing/2014/main" id="{DC070C13-664A-4FEE-9CBF-13CEB2CF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18038"/>
            <a:ext cx="27368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DD6F2F8-4FFB-4696-A24B-45CD105B00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521677" y="0"/>
            <a:ext cx="1622323" cy="189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/>
          <p:cNvSpPr>
            <a:spLocks noChangeArrowheads="1"/>
          </p:cNvSpPr>
          <p:nvPr/>
        </p:nvSpPr>
        <p:spPr bwMode="auto">
          <a:xfrm>
            <a:off x="1076748" y="1058447"/>
            <a:ext cx="753499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2400" b="1" dirty="0">
                <a:solidFill>
                  <a:srgbClr val="000066"/>
                </a:solidFill>
              </a:rPr>
              <a:t>Innowacyjna Edukacja – nowe możliwości zawodowe</a:t>
            </a:r>
            <a:r>
              <a:rPr lang="pl-PL" sz="2400" b="1" dirty="0"/>
              <a:t>” </a:t>
            </a:r>
            <a:endParaRPr lang="pl-PL" sz="2400" dirty="0"/>
          </a:p>
          <a:p>
            <a:pPr marL="285750" indent="-285750" algn="ctr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198783" y="2151054"/>
            <a:ext cx="8631317" cy="346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pl-PL" sz="2000" b="1" dirty="0"/>
              <a:t>Program POWER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pl-PL" sz="2000" dirty="0"/>
              <a:t>Projekt jest wynikiem inicjatywy </a:t>
            </a:r>
            <a:r>
              <a:rPr lang="pl-PL" sz="2000" b="1" dirty="0" err="1">
                <a:solidFill>
                  <a:srgbClr val="000066"/>
                </a:solidFill>
              </a:rPr>
              <a:t>Catching</a:t>
            </a:r>
            <a:r>
              <a:rPr lang="pl-PL" sz="2000" b="1" dirty="0">
                <a:solidFill>
                  <a:srgbClr val="000066"/>
                </a:solidFill>
              </a:rPr>
              <a:t> </a:t>
            </a:r>
            <a:r>
              <a:rPr lang="pl-PL" sz="2000" b="1" dirty="0" err="1">
                <a:solidFill>
                  <a:srgbClr val="000066"/>
                </a:solidFill>
              </a:rPr>
              <a:t>up</a:t>
            </a:r>
            <a:r>
              <a:rPr lang="pl-PL" sz="2000" b="1" dirty="0">
                <a:solidFill>
                  <a:srgbClr val="000066"/>
                </a:solidFill>
              </a:rPr>
              <a:t> regions (KE + BŚ + MIR + Region)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pl-PL" sz="2000" b="1" dirty="0"/>
              <a:t>Wnioskodawca </a:t>
            </a:r>
            <a:r>
              <a:rPr lang="pl-PL" sz="2000" dirty="0"/>
              <a:t>– Urząd Marszałkowski Województwa Świętokrzyskiego, Departament Polityki Regionalnej, Oddział ds. Innowacji i Transferu Wiedzy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pl-PL" sz="2000" b="1" dirty="0"/>
              <a:t>Kwota dofinansowania – 12 mln PLN (8 mln PLN + </a:t>
            </a:r>
            <a:r>
              <a:rPr lang="pl-PL" sz="2000" b="1" dirty="0">
                <a:solidFill>
                  <a:srgbClr val="FF0000"/>
                </a:solidFill>
              </a:rPr>
              <a:t>5 mln PLN</a:t>
            </a:r>
            <a:r>
              <a:rPr lang="pl-PL" sz="2000" b="1" dirty="0"/>
              <a:t>)</a:t>
            </a:r>
            <a:endParaRPr lang="pl-PL" sz="2000" dirty="0"/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pl-PL" sz="2000" b="1" dirty="0"/>
              <a:t>Okres realizacji: </a:t>
            </a:r>
            <a:r>
              <a:rPr lang="pl-PL" sz="2000" b="1" dirty="0">
                <a:solidFill>
                  <a:srgbClr val="000066"/>
                </a:solidFill>
              </a:rPr>
              <a:t>październik 2018 – listopad 2023</a:t>
            </a:r>
          </a:p>
          <a:p>
            <a:pPr algn="just">
              <a:spcBef>
                <a:spcPts val="800"/>
              </a:spcBef>
            </a:pPr>
            <a:endParaRPr lang="pl-PL" sz="2000" dirty="0"/>
          </a:p>
          <a:p>
            <a:endParaRPr lang="pl-PL" sz="2400" dirty="0"/>
          </a:p>
          <a:p>
            <a:pPr marL="285750" indent="-285750" algn="ctr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547236" y="98321"/>
            <a:ext cx="5387784" cy="457461"/>
            <a:chOff x="3980455" y="835300"/>
            <a:chExt cx="5387784" cy="457461"/>
          </a:xfrm>
        </p:grpSpPr>
        <p:pic>
          <p:nvPicPr>
            <p:cNvPr id="7" name="Obraz 6" descr="cid:FE_PR_02f75e1b-1cc3-46f3-85b6-1ebf13ec8d3a.jpg"/>
            <p:cNvPicPr/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455" y="837678"/>
              <a:ext cx="102870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az 7" descr="cid:PL_2af089ef-9a82-4a27-87ac-e22aaa74d619.jpg"/>
            <p:cNvPicPr/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683" y="837678"/>
              <a:ext cx="140970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 descr="cid:UWMS_79437593-fbca-4e96-ac45-7b5cd4e096d8.jpg"/>
            <p:cNvPicPr/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11" y="854611"/>
              <a:ext cx="962025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raz 9" descr="cid:image004.jpg@01D3BF7B.70B5ED90"/>
            <p:cNvPicPr/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464" y="835300"/>
              <a:ext cx="1628775" cy="438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Obraz 4">
            <a:extLst>
              <a:ext uri="{FF2B5EF4-FFF2-40B4-BE49-F238E27FC236}">
                <a16:creationId xmlns:a16="http://schemas.microsoft.com/office/drawing/2014/main" id="{1CD6B566-22A3-41F7-ACC9-29AE259B600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759" y="5162303"/>
            <a:ext cx="2173013" cy="1748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 descr="http://www.spinno.pl/images/joomgallery/details/aktualnoci_1/2016_403/rozpoczeto_prace_w_ramach_inicjatywy_lagging_regions_410/rozpoczeto_prace_w_ramach_inicjatywy_lagging_regions_3_20160427_1238192853.jpg">
            <a:extLst>
              <a:ext uri="{FF2B5EF4-FFF2-40B4-BE49-F238E27FC236}">
                <a16:creationId xmlns:a16="http://schemas.microsoft.com/office/drawing/2014/main" id="{54C5A883-8A72-4B8E-976B-CF5CB228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1796" y="5162302"/>
            <a:ext cx="2292229" cy="1743353"/>
          </a:xfrm>
          <a:prstGeom prst="rect">
            <a:avLst/>
          </a:prstGeom>
          <a:noFill/>
        </p:spPr>
      </p:pic>
      <p:pic>
        <p:nvPicPr>
          <p:cNvPr id="16" name="Picture 2" descr="http://www.sejmik.kielce.pl/galeriazdjec/2016/a_50545_p_18/m/20160609_124242_30636.jpg">
            <a:extLst>
              <a:ext uri="{FF2B5EF4-FFF2-40B4-BE49-F238E27FC236}">
                <a16:creationId xmlns:a16="http://schemas.microsoft.com/office/drawing/2014/main" id="{0959FF1C-F64D-4785-BB62-9951E2C1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32" y="5167847"/>
            <a:ext cx="2262578" cy="169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59C3DBA-3F8C-4F25-BC68-D678A70DCD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70" y="5162303"/>
            <a:ext cx="2019699" cy="1667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2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231BDA29-4752-4417-978C-8ADE7DB0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98" y="5756743"/>
            <a:ext cx="8861604" cy="933450"/>
          </a:xfrm>
        </p:spPr>
        <p:txBody>
          <a:bodyPr/>
          <a:lstStyle/>
          <a:p>
            <a:r>
              <a:rPr lang="pl-PL" sz="2400" b="1" dirty="0">
                <a:solidFill>
                  <a:srgbClr val="000066"/>
                </a:solidFill>
              </a:rPr>
              <a:t>Projekty nt. praktycznej nauki zawodu: RPO (28 szkół) + POWER</a:t>
            </a:r>
          </a:p>
        </p:txBody>
      </p:sp>
      <p:pic>
        <p:nvPicPr>
          <p:cNvPr id="7" name="Picture 2" descr="http://m.natemat.pl/dc7141d62494ec93064fd1d796bf0801,641,0,0,0.jpg">
            <a:extLst>
              <a:ext uri="{FF2B5EF4-FFF2-40B4-BE49-F238E27FC236}">
                <a16:creationId xmlns:a16="http://schemas.microsoft.com/office/drawing/2014/main" id="{D33B05E4-864C-47D2-982E-25C66A2A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632678" cy="30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katlig\Pulpit\Reportaż z praktyk i stazy\artykuł i zdjecia dla dyrekcji\zdjęcia dla dyrekcji\S7302428.JPG">
            <a:extLst>
              <a:ext uri="{FF2B5EF4-FFF2-40B4-BE49-F238E27FC236}">
                <a16:creationId xmlns:a16="http://schemas.microsoft.com/office/drawing/2014/main" id="{9C458D5E-231C-4137-B10F-7703302D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1" cy="30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katlig\Pulpit\Reportaż z praktyk i stazy\artykuł i zdjecia dla dyrekcji\zdjęcia dla dyrekcji\IMG_6763.jpg">
            <a:extLst>
              <a:ext uri="{FF2B5EF4-FFF2-40B4-BE49-F238E27FC236}">
                <a16:creationId xmlns:a16="http://schemas.microsoft.com/office/drawing/2014/main" id="{D29B9BC3-50EE-4DB9-B7D8-B5CB5A61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21520"/>
            <a:ext cx="3091070" cy="2748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 descr="C:\Documents and Settings\katlig\Pulpit\Reportaż z praktyk i stazy\artykuł i zdjecia dla dyrekcji\zdjęcia dla dyrekcji\IMG_9870.jpg">
            <a:extLst>
              <a:ext uri="{FF2B5EF4-FFF2-40B4-BE49-F238E27FC236}">
                <a16:creationId xmlns:a16="http://schemas.microsoft.com/office/drawing/2014/main" id="{BE668AA6-8BA2-4480-80FF-F497C41B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7822" y="3217762"/>
            <a:ext cx="3534334" cy="2748139"/>
          </a:xfrm>
          <a:prstGeom prst="rect">
            <a:avLst/>
          </a:prstGeom>
          <a:noFill/>
          <a:ln w="9525" cap="sq">
            <a:solidFill>
              <a:schemeClr val="tx1"/>
            </a:solidFill>
            <a:bevel/>
            <a:headEnd/>
            <a:tailEnd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93A29C3-55C1-48B5-B80E-37C1B2B40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778908" y="3217761"/>
            <a:ext cx="2358033" cy="27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89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6528471" y="1049907"/>
            <a:ext cx="2246586" cy="843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20" name="Prostokąt 19"/>
          <p:cNvSpPr/>
          <p:nvPr/>
        </p:nvSpPr>
        <p:spPr>
          <a:xfrm>
            <a:off x="3953311" y="1057789"/>
            <a:ext cx="2251968" cy="82724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3" name="Prostokąt 12"/>
          <p:cNvSpPr/>
          <p:nvPr/>
        </p:nvSpPr>
        <p:spPr>
          <a:xfrm>
            <a:off x="1210010" y="1065671"/>
            <a:ext cx="2340689" cy="81147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pole tekstowe 14"/>
          <p:cNvSpPr txBox="1"/>
          <p:nvPr/>
        </p:nvSpPr>
        <p:spPr>
          <a:xfrm>
            <a:off x="1320368" y="1124744"/>
            <a:ext cx="2165360" cy="6924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950" b="1" dirty="0">
                <a:solidFill>
                  <a:schemeClr val="bg1"/>
                </a:solidFill>
              </a:rPr>
              <a:t>- Szkoły</a:t>
            </a:r>
          </a:p>
          <a:p>
            <a:pPr>
              <a:buFontTx/>
              <a:buChar char="-"/>
            </a:pPr>
            <a:r>
              <a:rPr lang="pl-PL" sz="1950" b="1" dirty="0">
                <a:solidFill>
                  <a:schemeClr val="bg1"/>
                </a:solidFill>
              </a:rPr>
              <a:t> JST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063858" y="1119289"/>
            <a:ext cx="201876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pl-PL" sz="1800" b="1" dirty="0">
                <a:solidFill>
                  <a:schemeClr val="bg1"/>
                </a:solidFill>
              </a:rPr>
              <a:t>CKP</a:t>
            </a:r>
          </a:p>
          <a:p>
            <a:pPr marL="214313" indent="-214313">
              <a:buFontTx/>
              <a:buChar char="-"/>
            </a:pPr>
            <a:r>
              <a:rPr lang="pl-PL" sz="1800" b="1" dirty="0" err="1">
                <a:solidFill>
                  <a:schemeClr val="bg1"/>
                </a:solidFill>
              </a:rPr>
              <a:t>CKiU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630949" y="1119290"/>
            <a:ext cx="204156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14313" indent="-214313">
              <a:buFontTx/>
              <a:buChar char="-"/>
            </a:pPr>
            <a:r>
              <a:rPr lang="pl-PL" sz="1800" b="1" dirty="0">
                <a:solidFill>
                  <a:schemeClr val="bg1"/>
                </a:solidFill>
              </a:rPr>
              <a:t>IOB</a:t>
            </a:r>
          </a:p>
          <a:p>
            <a:pPr marL="214313" indent="-214313">
              <a:buFontTx/>
              <a:buChar char="-"/>
            </a:pPr>
            <a:r>
              <a:rPr lang="pl-PL" sz="1800" b="1" dirty="0">
                <a:solidFill>
                  <a:schemeClr val="bg1"/>
                </a:solidFill>
              </a:rPr>
              <a:t>NGO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024400" y="1978061"/>
            <a:ext cx="2341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sz="1400" b="1" dirty="0">
                <a:solidFill>
                  <a:srgbClr val="003300"/>
                </a:solidFill>
              </a:rPr>
              <a:t>Centrum Kształcenia Praktycznego w Starachowicach</a:t>
            </a:r>
            <a:endParaRPr lang="pl-PL" sz="1400" dirty="0">
              <a:solidFill>
                <a:srgbClr val="00330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277259" y="2005651"/>
            <a:ext cx="23529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sz="1400" b="1" dirty="0">
                <a:solidFill>
                  <a:srgbClr val="000066"/>
                </a:solidFill>
              </a:rPr>
              <a:t>Powiat Kielecki – Starostwo Powiatowe w Kielcach </a:t>
            </a:r>
          </a:p>
          <a:p>
            <a:pPr marL="257175" indent="-257175"/>
            <a:endParaRPr lang="pl-PL" sz="1400" b="1" dirty="0">
              <a:solidFill>
                <a:srgbClr val="000066"/>
              </a:solidFill>
            </a:endParaRPr>
          </a:p>
          <a:p>
            <a:pPr marL="257175" indent="-257175"/>
            <a:r>
              <a:rPr lang="pl-PL" sz="1400" b="1" dirty="0">
                <a:solidFill>
                  <a:srgbClr val="000066"/>
                </a:solidFill>
              </a:rPr>
              <a:t>2.   Zespół Szkół Ponadgimnazjalnych Nr 1 w Końskich</a:t>
            </a:r>
          </a:p>
          <a:p>
            <a:pPr marL="257175" indent="-257175"/>
            <a:endParaRPr lang="pl-PL" sz="1400" b="1" dirty="0">
              <a:solidFill>
                <a:srgbClr val="000066"/>
              </a:solidFill>
            </a:endParaRPr>
          </a:p>
          <a:p>
            <a:pPr marL="257175" indent="-257175"/>
            <a:r>
              <a:rPr lang="pl-PL" sz="1400" b="1" dirty="0">
                <a:solidFill>
                  <a:srgbClr val="000066"/>
                </a:solidFill>
              </a:rPr>
              <a:t>3.    Zespół Szkół im. Marii Skłodowskiej - Curie w Ożarowie</a:t>
            </a:r>
            <a:endParaRPr lang="pl-PL" sz="1400" dirty="0">
              <a:solidFill>
                <a:srgbClr val="000066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665124" y="1962296"/>
            <a:ext cx="2222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sz="1400" b="1" dirty="0"/>
              <a:t>Świętokrzyski Związek Pracodawców Prywatnych Lewiatan</a:t>
            </a:r>
          </a:p>
          <a:p>
            <a:pPr marL="257175" indent="-257175">
              <a:buFont typeface="+mj-lt"/>
              <a:buAutoNum type="arabicPeriod"/>
            </a:pPr>
            <a:endParaRPr lang="pl-PL" sz="1400" b="1" dirty="0"/>
          </a:p>
          <a:p>
            <a:pPr marL="257175" indent="-257175">
              <a:buFont typeface="+mj-lt"/>
              <a:buAutoNum type="arabicPeriod"/>
            </a:pPr>
            <a:r>
              <a:rPr lang="pl-PL" sz="1400" b="1" dirty="0"/>
              <a:t>Stowarzyszenie Forum Pracodawców w Kielcach</a:t>
            </a:r>
          </a:p>
          <a:p>
            <a:pPr marL="257175" indent="-257175">
              <a:buFont typeface="+mj-lt"/>
              <a:buAutoNum type="arabicPeriod"/>
            </a:pPr>
            <a:endParaRPr lang="pl-PL" sz="1400" b="1" dirty="0"/>
          </a:p>
          <a:p>
            <a:pPr marL="257175" indent="-257175">
              <a:buFont typeface="+mj-lt"/>
              <a:buAutoNum type="arabicPeriod"/>
            </a:pPr>
            <a:r>
              <a:rPr lang="pl-PL" sz="1400" b="1" dirty="0"/>
              <a:t>Zakład Doskonalenia Zawodowego w Kielcach</a:t>
            </a:r>
            <a:endParaRPr lang="pl-PL" sz="140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7864"/>
            <a:ext cx="3713526" cy="237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558" y="4467864"/>
            <a:ext cx="2840802" cy="237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" y="4467864"/>
            <a:ext cx="3713526" cy="237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FAA68E5-492B-4D90-A4FA-021EC78A32FF}"/>
              </a:ext>
            </a:extLst>
          </p:cNvPr>
          <p:cNvSpPr txBox="1"/>
          <p:nvPr/>
        </p:nvSpPr>
        <p:spPr>
          <a:xfrm flipH="1">
            <a:off x="3367741" y="3117035"/>
            <a:ext cx="34526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C00000"/>
                </a:solidFill>
                <a:latin typeface="+mn-lt"/>
                <a:cs typeface="+mn-cs"/>
              </a:rPr>
              <a:t>40 % siatki godzin: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C00000"/>
                </a:solidFill>
                <a:latin typeface="+mn-lt"/>
                <a:cs typeface="+mn-cs"/>
              </a:rPr>
              <a:t>Szkoła → Firma !</a:t>
            </a:r>
            <a:endParaRPr lang="pl-PL" sz="2400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u="sng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/>
          <p:cNvSpPr/>
          <p:nvPr/>
        </p:nvSpPr>
        <p:spPr>
          <a:xfrm>
            <a:off x="1" y="3310365"/>
            <a:ext cx="4382814" cy="26903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" y="857250"/>
            <a:ext cx="4374930" cy="29893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62609" y="1141030"/>
            <a:ext cx="1623848" cy="14267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Starostwo – organ prowadzący  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2883119"/>
            <a:ext cx="1155262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pl-PL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 1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852011" y="2879178"/>
            <a:ext cx="1155262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pl-PL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 2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617077" y="1558817"/>
            <a:ext cx="1797269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11" name="Strzałka w cztery strony 10"/>
          <p:cNvSpPr/>
          <p:nvPr/>
        </p:nvSpPr>
        <p:spPr>
          <a:xfrm>
            <a:off x="2191407" y="1543050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449317" y="2622988"/>
            <a:ext cx="220718" cy="25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1797270" y="2630871"/>
            <a:ext cx="268013" cy="244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374931" y="837556"/>
            <a:ext cx="3578773" cy="3044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390696" y="3465692"/>
            <a:ext cx="3578773" cy="2557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4505000" y="1349923"/>
            <a:ext cx="1280946" cy="11627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Szkoła</a:t>
            </a: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6258911" y="1744062"/>
            <a:ext cx="1769681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23" name="Strzałka w cztery strony 22"/>
          <p:cNvSpPr/>
          <p:nvPr/>
        </p:nvSpPr>
        <p:spPr>
          <a:xfrm>
            <a:off x="5860832" y="1696765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4642947" y="3939409"/>
            <a:ext cx="1280946" cy="11627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CKP/</a:t>
            </a:r>
            <a:r>
              <a:rPr lang="pl-PL" dirty="0" err="1"/>
              <a:t>CKZiU</a:t>
            </a:r>
            <a:endParaRPr lang="pl-PL" dirty="0"/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6428172" y="4394832"/>
            <a:ext cx="1431157" cy="61485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Szkoła/y</a:t>
            </a:r>
          </a:p>
        </p:txBody>
      </p:sp>
      <p:sp>
        <p:nvSpPr>
          <p:cNvPr id="26" name="Strzałka w cztery strony 25"/>
          <p:cNvSpPr/>
          <p:nvPr/>
        </p:nvSpPr>
        <p:spPr>
          <a:xfrm>
            <a:off x="5944767" y="4481266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283779" y="3746281"/>
            <a:ext cx="1533198" cy="14267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IOB/NGO/</a:t>
            </a:r>
            <a:br>
              <a:rPr lang="pl-PL" dirty="0"/>
            </a:br>
            <a:endParaRPr lang="pl-PL" dirty="0"/>
          </a:p>
        </p:txBody>
      </p:sp>
      <p:sp>
        <p:nvSpPr>
          <p:cNvPr id="29" name="Tytuł 1"/>
          <p:cNvSpPr txBox="1">
            <a:spLocks/>
          </p:cNvSpPr>
          <p:nvPr/>
        </p:nvSpPr>
        <p:spPr>
          <a:xfrm>
            <a:off x="2577663" y="3896054"/>
            <a:ext cx="1761797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30" name="Strzałka w cztery strony 29"/>
          <p:cNvSpPr/>
          <p:nvPr/>
        </p:nvSpPr>
        <p:spPr>
          <a:xfrm>
            <a:off x="2069225" y="3903936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 w cztery strony 30"/>
          <p:cNvSpPr/>
          <p:nvPr/>
        </p:nvSpPr>
        <p:spPr>
          <a:xfrm>
            <a:off x="2096814" y="4593677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Tytuł 1"/>
          <p:cNvSpPr txBox="1">
            <a:spLocks/>
          </p:cNvSpPr>
          <p:nvPr/>
        </p:nvSpPr>
        <p:spPr>
          <a:xfrm>
            <a:off x="2561462" y="4566089"/>
            <a:ext cx="1699172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Szkoła/y</a:t>
            </a:r>
          </a:p>
        </p:txBody>
      </p:sp>
      <p:sp>
        <p:nvSpPr>
          <p:cNvPr id="33" name="Tytuł 1"/>
          <p:cNvSpPr txBox="1">
            <a:spLocks/>
          </p:cNvSpPr>
          <p:nvPr/>
        </p:nvSpPr>
        <p:spPr>
          <a:xfrm>
            <a:off x="6294384" y="3896054"/>
            <a:ext cx="1761797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34" name="Strzałka w cztery strony 33"/>
          <p:cNvSpPr/>
          <p:nvPr/>
        </p:nvSpPr>
        <p:spPr>
          <a:xfrm>
            <a:off x="5892365" y="3883203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39310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9585" y="1111470"/>
            <a:ext cx="7514035" cy="936077"/>
          </a:xfrm>
        </p:spPr>
        <p:txBody>
          <a:bodyPr>
            <a:normAutofit/>
          </a:bodyPr>
          <a:lstStyle/>
          <a:p>
            <a:r>
              <a:rPr lang="pl-PL" sz="2100" b="1" dirty="0"/>
              <a:t>Rekrutacja Grantobiorców: od 30 XI 2017 do 2 III 2018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1160860" y="1982391"/>
          <a:ext cx="7514034" cy="311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2159022"/>
              </p:ext>
            </p:extLst>
          </p:nvPr>
        </p:nvGraphicFramePr>
        <p:xfrm>
          <a:off x="251520" y="404664"/>
          <a:ext cx="88924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7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dysmo\AppData\Local\Microsoft\Windows\Temporary Internet Files\Content.Outlook\CQCB005M\m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9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6" y="857250"/>
            <a:ext cx="4874654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6982" y="857250"/>
            <a:ext cx="7174322" cy="915205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nabór Grantobiorców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3459" y="3516735"/>
            <a:ext cx="4083392" cy="3698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400" b="1" dirty="0">
                <a:solidFill>
                  <a:srgbClr val="080808"/>
                </a:solidFill>
              </a:rPr>
              <a:t>Termin: </a:t>
            </a:r>
          </a:p>
          <a:p>
            <a:pPr marL="0" indent="0">
              <a:buNone/>
            </a:pPr>
            <a:r>
              <a:rPr lang="pl-PL" sz="4000" b="1" dirty="0">
                <a:solidFill>
                  <a:srgbClr val="C00000"/>
                </a:solidFill>
              </a:rPr>
              <a:t>Luty 2019</a:t>
            </a: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80808"/>
                </a:solidFill>
              </a:rPr>
              <a:t> Kwota: </a:t>
            </a:r>
          </a:p>
          <a:p>
            <a:pPr marL="0" indent="0">
              <a:buNone/>
            </a:pPr>
            <a:r>
              <a:rPr lang="pl-PL" sz="4000" b="1" dirty="0">
                <a:solidFill>
                  <a:srgbClr val="FF0000"/>
                </a:solidFill>
              </a:rPr>
              <a:t>ponad 5 mln PLN</a:t>
            </a:r>
          </a:p>
        </p:txBody>
      </p:sp>
    </p:spTree>
    <p:extLst>
      <p:ext uri="{BB962C8B-B14F-4D97-AF65-F5344CB8AC3E}">
        <p14:creationId xmlns:p14="http://schemas.microsoft.com/office/powerpoint/2010/main" val="37281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powerpoint-template-24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Europejska Wspolpraca Terytorial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5715</TotalTime>
  <Words>334</Words>
  <Application>Microsoft Office PowerPoint</Application>
  <PresentationFormat>Pokaz na ekranie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11</vt:i4>
      </vt:variant>
    </vt:vector>
  </HeadingPairs>
  <TitlesOfParts>
    <vt:vector size="27" baseType="lpstr">
      <vt:lpstr>Arial</vt:lpstr>
      <vt:lpstr>Baskerville Old Face</vt:lpstr>
      <vt:lpstr>Calibri</vt:lpstr>
      <vt:lpstr>Microsoft Sans Serif</vt:lpstr>
      <vt:lpstr>Wingdings</vt:lpstr>
      <vt:lpstr>Umowa Partnerstwa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Europejska Wspolpraca Terytorialna</vt:lpstr>
      <vt:lpstr>1_Programy Regionalne</vt:lpstr>
      <vt:lpstr>powerpoint-template-24</vt:lpstr>
      <vt:lpstr>Innowacyjna Edukacja - POWER</vt:lpstr>
      <vt:lpstr>Prezentacja programu PowerPoint</vt:lpstr>
      <vt:lpstr>Projekty nt. praktycznej nauki zawodu: RPO (28 szkół) + POWER</vt:lpstr>
      <vt:lpstr>Prezentacja programu PowerPoint</vt:lpstr>
      <vt:lpstr>Prezentacja programu PowerPoint</vt:lpstr>
      <vt:lpstr>Rekrutacja Grantobiorców: od 30 XI 2017 do 2 III 2018</vt:lpstr>
      <vt:lpstr>Prezentacja programu PowerPoint</vt:lpstr>
      <vt:lpstr>Prezentacja programu PowerPoint</vt:lpstr>
      <vt:lpstr> II nabór Grantobiorców</vt:lpstr>
      <vt:lpstr>Praktyczna nauka zawodu  ”Made in Świętokrzyskie”</vt:lpstr>
      <vt:lpstr>Jack Ma – edukacja przyszłości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masterGrafik</dc:creator>
  <cp:lastModifiedBy>Orawiec, Grzegorz</cp:lastModifiedBy>
  <cp:revision>636</cp:revision>
  <cp:lastPrinted>2015-09-03T06:39:42Z</cp:lastPrinted>
  <dcterms:created xsi:type="dcterms:W3CDTF">2015-04-21T16:11:51Z</dcterms:created>
  <dcterms:modified xsi:type="dcterms:W3CDTF">2019-01-31T07:29:52Z</dcterms:modified>
</cp:coreProperties>
</file>